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66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29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29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21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09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10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30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47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87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3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C5882-7CE6-4A92-992F-E7F2181D574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DF96-D548-4D65-8602-097EDFF18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65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sytests.org/eq/hall-ru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5459" y="505609"/>
            <a:ext cx="10822193" cy="3096429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Проект занятия родительского курса «Переходный возраст» на тему: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«</a:t>
            </a:r>
            <a:r>
              <a:rPr lang="ru-RU" sz="4000" dirty="0"/>
              <a:t>РАЗВИТИЕ ЭМОЦИОНАЛЬНОГО ИНТЕЛЛЕКТА У ДЕТЕЙ И ВЗРОСЛЫХ. ВНУТРЕННИЕ РЕСУРСЫ ЧЕЛОВЕКА»</a:t>
            </a:r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89120"/>
            <a:ext cx="9144000" cy="868680"/>
          </a:xfrm>
        </p:spPr>
        <p:txBody>
          <a:bodyPr/>
          <a:lstStyle/>
          <a:p>
            <a:pPr algn="l"/>
            <a:r>
              <a:rPr lang="ru-RU" dirty="0"/>
              <a:t>Автор: Лавриненко И.В. педагог-психолог</a:t>
            </a:r>
          </a:p>
        </p:txBody>
      </p:sp>
    </p:spTree>
    <p:extLst>
      <p:ext uri="{BB962C8B-B14F-4D97-AF65-F5344CB8AC3E}">
        <p14:creationId xmlns:p14="http://schemas.microsoft.com/office/powerpoint/2010/main" val="76032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Задачи курса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ознакомить </a:t>
            </a:r>
            <a:r>
              <a:rPr lang="ru-RU" dirty="0"/>
              <a:t>родителей с теорией психологической направленности о детско-родительских взаимоотношениях, причинно-следственными связями нарушения взаимоотношений;</a:t>
            </a:r>
            <a:endParaRPr lang="ru-RU" dirty="0" smtClean="0">
              <a:effectLst/>
            </a:endParaRPr>
          </a:p>
          <a:p>
            <a:pPr algn="just"/>
            <a:r>
              <a:rPr lang="ru-RU" dirty="0" smtClean="0"/>
              <a:t>помочь </a:t>
            </a:r>
            <a:r>
              <a:rPr lang="ru-RU" dirty="0"/>
              <a:t>в изучении родителем своих психологических личностных характеристик, своей картины мира и представление о мире своего ребенка; </a:t>
            </a:r>
            <a:endParaRPr lang="ru-RU" dirty="0" smtClean="0">
              <a:effectLst/>
            </a:endParaRPr>
          </a:p>
          <a:p>
            <a:pPr algn="just"/>
            <a:r>
              <a:rPr lang="ru-RU" dirty="0" smtClean="0"/>
              <a:t>ознакомить </a:t>
            </a:r>
            <a:r>
              <a:rPr lang="ru-RU" dirty="0"/>
              <a:t>с примерами выхода из негармоничных взаимоотношений;</a:t>
            </a:r>
            <a:endParaRPr lang="ru-RU" dirty="0" smtClean="0">
              <a:effectLst/>
            </a:endParaRPr>
          </a:p>
          <a:p>
            <a:pPr algn="just"/>
            <a:r>
              <a:rPr lang="ru-RU" dirty="0" smtClean="0"/>
              <a:t>дать </a:t>
            </a:r>
            <a:r>
              <a:rPr lang="ru-RU" dirty="0"/>
              <a:t>родителю эмоциональную поддержку, снизить уровень напряжения.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38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8" y="86061"/>
            <a:ext cx="10198248" cy="6771939"/>
          </a:xfrm>
        </p:spPr>
      </p:pic>
    </p:spTree>
    <p:extLst>
      <p:ext uri="{BB962C8B-B14F-4D97-AF65-F5344CB8AC3E}">
        <p14:creationId xmlns:p14="http://schemas.microsoft.com/office/powerpoint/2010/main" val="321422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УСТАНОВЛЕНИЕ ДОВЕРИТЕЛЬНЫХ ОТНОШЕНИЙ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73961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dirty="0" smtClean="0"/>
              <a:t>ПРАВИЛА</a:t>
            </a:r>
          </a:p>
          <a:p>
            <a:pPr lvl="0"/>
            <a:r>
              <a:rPr lang="ru-RU" dirty="0" smtClean="0"/>
              <a:t>Мы </a:t>
            </a:r>
            <a:r>
              <a:rPr lang="ru-RU" dirty="0"/>
              <a:t>уважаем друг друга;</a:t>
            </a:r>
          </a:p>
          <a:p>
            <a:pPr lvl="0"/>
            <a:r>
              <a:rPr lang="ru-RU" dirty="0"/>
              <a:t>Мы учимся </a:t>
            </a:r>
            <a:r>
              <a:rPr lang="ru-RU" dirty="0" err="1"/>
              <a:t>безоценочно</a:t>
            </a:r>
            <a:r>
              <a:rPr lang="ru-RU" dirty="0"/>
              <a:t> относится к мнению других (это поможет нам </a:t>
            </a:r>
            <a:r>
              <a:rPr lang="ru-RU" dirty="0" err="1"/>
              <a:t>безоценочно</a:t>
            </a:r>
            <a:r>
              <a:rPr lang="ru-RU" dirty="0"/>
              <a:t> общаться с нашими близкими);</a:t>
            </a:r>
          </a:p>
          <a:p>
            <a:pPr lvl="0"/>
            <a:r>
              <a:rPr lang="ru-RU" dirty="0"/>
              <a:t>Примеры, которые озвучены на занятии являются конфиденциальной информацией. Вы можете делиться ими только без упоминания имени рассказчика;</a:t>
            </a:r>
          </a:p>
          <a:p>
            <a:pPr lvl="0"/>
            <a:r>
              <a:rPr lang="ru-RU" dirty="0"/>
              <a:t>Мы не воспитываем своих супругов, родителей. Помним, что информация, которую мы хотим передать может быть необъективной, пройти преломление через собственные негармоничные установки, передана с искаженным смыслом. Поэтому воспитываем только себя. Тогда своим примером мы можем вдохновить своих </a:t>
            </a:r>
            <a:r>
              <a:rPr lang="ru-RU" dirty="0" smtClean="0"/>
              <a:t>близких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Заходим и выходим без разрешения. Заботимся о себе.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83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Работа с эмоциональным состоянием родителя (расслабление, снятие стресса);</a:t>
            </a:r>
          </a:p>
          <a:p>
            <a:pPr marL="514350" indent="-514350">
              <a:buAutoNum type="arabicPeriod"/>
            </a:pPr>
            <a:r>
              <a:rPr lang="ru-RU" dirty="0" smtClean="0"/>
              <a:t>Теория с кейсами;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Практика (дети в школе, родители на занятии, сравнение результатов)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36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СПИСОК ИСПОЛЬЗОВАННОЙ ЛИТЕРАТУРЫ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/>
              <a:t>1. </a:t>
            </a:r>
            <a:r>
              <a:rPr lang="ru-RU" dirty="0" err="1" smtClean="0"/>
              <a:t>Яак</a:t>
            </a:r>
            <a:r>
              <a:rPr lang="ru-RU" dirty="0" smtClean="0"/>
              <a:t> </a:t>
            </a:r>
            <a:r>
              <a:rPr lang="ru-RU" dirty="0" err="1"/>
              <a:t>Панксепп</a:t>
            </a:r>
            <a:r>
              <a:rPr lang="ru-RU" dirty="0"/>
              <a:t>. Археология </a:t>
            </a:r>
            <a:r>
              <a:rPr lang="ru-RU" dirty="0" err="1"/>
              <a:t>разума.Нейрофизиология</a:t>
            </a:r>
            <a:r>
              <a:rPr lang="ru-RU" dirty="0"/>
              <a:t> фазовых </a:t>
            </a:r>
            <a:r>
              <a:rPr lang="ru-RU" dirty="0" err="1"/>
              <a:t>эмоий</a:t>
            </a:r>
            <a:r>
              <a:rPr lang="ru-RU" dirty="0"/>
              <a:t> человека. Пер. </a:t>
            </a:r>
            <a:r>
              <a:rPr lang="ru-RU" dirty="0" err="1"/>
              <a:t>Д.Валуев</a:t>
            </a:r>
            <a:r>
              <a:rPr lang="ru-RU" dirty="0"/>
              <a:t> М: 2017. [Электронный ресурс] </a:t>
            </a:r>
            <a:r>
              <a:rPr lang="en-US" dirty="0"/>
              <a:t>URL</a:t>
            </a:r>
            <a:r>
              <a:rPr lang="ru-RU" dirty="0"/>
              <a:t>: t.me/</a:t>
            </a:r>
            <a:r>
              <a:rPr lang="ru-RU" dirty="0" err="1"/>
              <a:t>dmitry_val</a:t>
            </a:r>
            <a:r>
              <a:rPr lang="en-US" dirty="0" err="1"/>
              <a:t>uev</a:t>
            </a:r>
            <a:r>
              <a:rPr lang="ru-RU" dirty="0"/>
              <a:t>_</a:t>
            </a:r>
            <a:r>
              <a:rPr lang="en-US" dirty="0" err="1"/>
              <a:t>psy</a:t>
            </a:r>
            <a:r>
              <a:rPr lang="ru-RU" dirty="0"/>
              <a:t>/59</a:t>
            </a:r>
          </a:p>
          <a:p>
            <a:pPr marL="0" lv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Н.Холл</a:t>
            </a:r>
            <a:r>
              <a:rPr lang="ru-RU" dirty="0" smtClean="0"/>
              <a:t> </a:t>
            </a:r>
            <a:r>
              <a:rPr lang="ru-RU" dirty="0"/>
              <a:t>Тест «Эмоциональный интеллект» [Электронный ресурс]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ru-RU" u="sng" dirty="0">
                <a:hlinkClick r:id="rId2"/>
              </a:rPr>
              <a:t>https://psytests.org/eq/hall-run.html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3. Список </a:t>
            </a:r>
            <a:r>
              <a:rPr lang="ru-RU" dirty="0"/>
              <a:t>эмоций [Электронный ресурс] </a:t>
            </a:r>
            <a:r>
              <a:rPr lang="en-US" dirty="0"/>
              <a:t>URL</a:t>
            </a:r>
            <a:r>
              <a:rPr lang="ru-RU" dirty="0"/>
              <a:t>: https://pad-me.ru/wp-content/uploads/2020/09/Spisok-emotsij-195.jpg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3772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266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Проект занятия родительского курса «Переходный возраст» на тему:   «РАЗВИТИЕ ЭМОЦИОНАЛЬНОГО ИНТЕЛЛЕКТА У ДЕТЕЙ И ВЗРОСЛЫХ. ВНУТРЕННИЕ РЕСУРСЫ ЧЕЛОВЕКА» </vt:lpstr>
      <vt:lpstr>Задачи курса:</vt:lpstr>
      <vt:lpstr>Презентация PowerPoint</vt:lpstr>
      <vt:lpstr>УСТАНОВЛЕНИЕ ДОВЕРИТЕЛЬНЫХ ОТНОШЕНИЙ</vt:lpstr>
      <vt:lpstr>Структура занятия</vt:lpstr>
      <vt:lpstr>СПИСОК ИСПОЛЬЗОВАННОЙ ЛИТЕРАТУРЫ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занятия родительского курса «Переходный возраст» на тему:   «РАЗВИТИЕ ЭМОЦИОНАЛЬНОГО ИНТЕЛЛЕКТА У ДЕТЕЙ И ВЗРОСЛЫХ. ВНУТРЕННИЕ РЕСУРСЫ ЧЕЛОВЕКА»</dc:title>
  <dc:creator>Ирина Валерьевна Лавриненко</dc:creator>
  <cp:lastModifiedBy>Ирина Валерьевна Лавриненко</cp:lastModifiedBy>
  <cp:revision>6</cp:revision>
  <dcterms:created xsi:type="dcterms:W3CDTF">2025-10-17T04:40:52Z</dcterms:created>
  <dcterms:modified xsi:type="dcterms:W3CDTF">2025-10-17T05:08:58Z</dcterms:modified>
</cp:coreProperties>
</file>