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7" r:id="rId14"/>
    <p:sldId id="268" r:id="rId15"/>
    <p:sldId id="269" r:id="rId16"/>
    <p:sldId id="270" r:id="rId17"/>
    <p:sldId id="271" r:id="rId18"/>
    <p:sldId id="272" r:id="rId19"/>
    <p:sldId id="273" r:id="rId20"/>
    <p:sldId id="278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0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5D831-9D05-03F3-4FBB-166CB142C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144A87-84EA-EF28-CCF9-F62FE6115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D63145-D6CB-2A9C-8540-4C96B64F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327C-0AD4-4151-82B5-9162399C08D7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37786-0CB1-3048-E3F5-ECD66EF6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20A0B2-3167-EAB7-20D5-E4775CBA0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2D1A-0F06-49A4-96A6-DC78375B3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283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5565F-F284-68D3-9B0E-3C30EC1DC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8906D1-3533-CC8E-110C-9592E91AA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6BD9BB-5D93-17AB-06E6-45E73D92C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327C-0AD4-4151-82B5-9162399C08D7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68FA48-253A-87C0-4CB6-3E3A2FCD4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F65726-FC08-2D7C-8375-C1C5DAC8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2D1A-0F06-49A4-96A6-DC78375B3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33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8C43D1-505B-19CD-478F-12C4FE1E12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4AC543-B55F-3AA5-0517-F67AEBE76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D7BBC0-4684-5515-122A-C5C11E76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327C-0AD4-4151-82B5-9162399C08D7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8E16E2-3FE1-56AB-0642-E8EB9C67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7036E7-F5B9-35AA-53B1-A56B727E9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2D1A-0F06-49A4-96A6-DC78375B3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42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6E95A-884A-A0C6-9998-40DB4774D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473167-0497-2F4D-3111-0C0BDAA38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C2BAB1-B124-9E52-819D-FFBD50FE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327C-0AD4-4151-82B5-9162399C08D7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8D493-F2AD-8B2A-0982-DF15CCD75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62576A-DC71-9585-8E75-6D5C6E05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2D1A-0F06-49A4-96A6-DC78375B3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3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BD066-BA2F-469D-EFFC-B9D17D277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E64955-16F0-8245-0A29-A07EA10BA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D62A14-B20C-155A-41D1-D63C072D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327C-0AD4-4151-82B5-9162399C08D7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60E84-5387-A718-FEED-020C2FA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463118-6520-EA44-4256-8DE7B552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2D1A-0F06-49A4-96A6-DC78375B3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51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1ACC8-8400-6AAF-471D-F65E719F1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6035DB-0600-C876-1C69-DDDA3C4DA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CB54AB-747A-8B99-7F77-51FF1419C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FD0C13-6A4A-C63E-4296-256A4E2AB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327C-0AD4-4151-82B5-9162399C08D7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275CA8-7068-0F45-B981-2542F6CF1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55BE4A-28CA-1100-E593-59E463B90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2D1A-0F06-49A4-96A6-DC78375B3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068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36BB8D-21BD-7ADE-90E3-ECBDD8B54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825795-41F6-2243-FD8B-842514237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85EE25-9870-47C6-A941-62C6E7925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55C6D3-EB5E-4506-739C-A746E19B2F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E43606-C8D3-4598-ACFF-7BD8285A8B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55E662-707D-1F59-8274-CDE9F56DD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327C-0AD4-4151-82B5-9162399C08D7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2EAA9C-A0DC-A45D-8AB8-E9978D58F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990B1DB-3FAC-1A7E-1F66-0A7BC0C7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2D1A-0F06-49A4-96A6-DC78375B3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018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30DA3-7343-8511-9444-D19FC2534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4CF5762-907C-BB54-562A-3A79E9F6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327C-0AD4-4151-82B5-9162399C08D7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0748A9-2E4F-CEF2-4AA9-4155DA53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2F9E49-D03C-CE28-B5D4-4640E164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2D1A-0F06-49A4-96A6-DC78375B3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43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442A2D0-19BB-4052-9940-A12E8A646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327C-0AD4-4151-82B5-9162399C08D7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104C1D-1CCB-C1DB-3FA5-1A657AACF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28B4CE-E1B9-52EF-13F5-B9020015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2D1A-0F06-49A4-96A6-DC78375B3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192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537A9-67D4-2E3A-40FF-DA767F7E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196984-B87F-B8CC-397B-F635EBFB0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7B2DB2-273E-6830-25DD-B93A417A3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48C07B-EA84-5417-7E7C-4616585A6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327C-0AD4-4151-82B5-9162399C08D7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72E58D-63F4-4232-055C-5A5C1ABE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B0A686-A835-B89B-1E8C-63F35927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2D1A-0F06-49A4-96A6-DC78375B3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70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ED7AD-9BDF-62B4-A45B-14AD4C35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3366A94-31AD-DDE9-1F8B-40BD7947F0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879356-C4D6-65AA-CBE7-5A646EAA4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EC3CE4-BCB8-FA39-D140-F0B12E3D5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327C-0AD4-4151-82B5-9162399C08D7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491A99-7013-3CD7-747D-059D01265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6A7EBC-387D-4ED1-D2B4-FC36164DE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2D1A-0F06-49A4-96A6-DC78375B3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38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A6EAD-026A-0132-A1B8-55FDC9847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85CA89-ECA5-A891-738B-9171FDD14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7D725D-7634-ACAB-BAA9-48FE3974D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97327C-0AD4-4151-82B5-9162399C08D7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8A4D2D-36C6-B1AE-2DA1-5A0690435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165607-91EC-6363-5373-017E501F2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E02D1A-0F06-49A4-96A6-DC78375B3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1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2gis.ru/novosibirsk?m=83.191244,54.944343/17.87" TargetMode="External"/><Relationship Id="rId3" Type="http://schemas.openxmlformats.org/officeDocument/2006/relationships/hyperlink" Target="https://obr.1c.ru/mapkit/geography.html" TargetMode="External"/><Relationship Id="rId7" Type="http://schemas.openxmlformats.org/officeDocument/2006/relationships/hyperlink" Target="http://www.aerocosmos.info/emergency_search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iremap.live/" TargetMode="External"/><Relationship Id="rId5" Type="http://schemas.openxmlformats.org/officeDocument/2006/relationships/hyperlink" Target="https://padwork.ru/land/geography#features" TargetMode="External"/><Relationship Id="rId4" Type="http://schemas.openxmlformats.org/officeDocument/2006/relationships/hyperlink" Target="https://maptomind.ru/" TargetMode="External"/><Relationship Id="rId9" Type="http://schemas.openxmlformats.org/officeDocument/2006/relationships/hyperlink" Target="https://yandex.ru/maps/65/novosibirsk/?ll=82.920430,55.030199&amp;z=1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etik.aero/handbook/blog/miks/neskuchnye-geograficheskie-karty-kotorye-izmenyat-vashe-predstavlenie-o-mire/?utm_source=biletik&amp;utm_medium=link&amp;utm_content=under_the_text" TargetMode="External"/><Relationship Id="rId2" Type="http://schemas.openxmlformats.org/officeDocument/2006/relationships/hyperlink" Target="https://www.biletik.aero/handbook/blog/karta-mira-s-bukvalnymi-nazvaniyami-stran-kotorye-stanut-dlya-vas-nastoyashchim-otkrytiem/?utm_source=biletik&amp;utm_medium=link&amp;utm_content=under_the_tex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wizz.ru/20-udivitelnyx-kart-kotorye-pokazyvayut-nam-to-o-chyom-my-ne-zadumyvalis/?ysclid=mlswogj2s9286657768" TargetMode="External"/><Relationship Id="rId4" Type="http://schemas.openxmlformats.org/officeDocument/2006/relationships/hyperlink" Target="https://dzen.ru/a/Xu1lD-R5ZmNVAUUx?ysclid=mlswn8y5ub154779176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C6BBE-ED84-E01B-A755-436BE3A80E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Необычные географические карты как способ познания и творчества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F211EE-6047-09ED-D942-8C983A24C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3149" y="4754766"/>
            <a:ext cx="9144000" cy="1655762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/>
              <a:t>Шимко Ольга Владимировна</a:t>
            </a:r>
          </a:p>
          <a:p>
            <a:pPr algn="r"/>
            <a:r>
              <a:rPr lang="ru-RU" dirty="0"/>
              <a:t>Преподаватель-организатор ОБЗР </a:t>
            </a:r>
          </a:p>
          <a:p>
            <a:pPr algn="r"/>
            <a:r>
              <a:rPr lang="ru-RU" dirty="0"/>
              <a:t>первой категории</a:t>
            </a:r>
          </a:p>
          <a:p>
            <a:pPr algn="r"/>
            <a:r>
              <a:rPr lang="ru-RU" dirty="0"/>
              <a:t>МБОУ «Лицей Технополис»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54CDF-45BD-6364-5A7B-D8FCABF9CF95}"/>
              </a:ext>
            </a:extLst>
          </p:cNvPr>
          <p:cNvSpPr txBox="1"/>
          <p:nvPr/>
        </p:nvSpPr>
        <p:spPr>
          <a:xfrm>
            <a:off x="4442297" y="6488668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рп</a:t>
            </a:r>
            <a:r>
              <a:rPr lang="ru-RU" dirty="0"/>
              <a:t> Кольцово, 2026</a:t>
            </a:r>
          </a:p>
        </p:txBody>
      </p:sp>
    </p:spTree>
    <p:extLst>
      <p:ext uri="{BB962C8B-B14F-4D97-AF65-F5344CB8AC3E}">
        <p14:creationId xmlns:p14="http://schemas.microsoft.com/office/powerpoint/2010/main" val="222660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97B62-67B9-B701-AC4E-073651EC1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061984-F84A-61DD-218B-4E89732E3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8" y="19014"/>
            <a:ext cx="10258479" cy="683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02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403CA-A74A-3496-BD14-14F3B6598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Нескучные географические карты, которые изменят ваше представление о мире">
            <a:extLst>
              <a:ext uri="{FF2B5EF4-FFF2-40B4-BE49-F238E27FC236}">
                <a16:creationId xmlns:a16="http://schemas.microsoft.com/office/drawing/2014/main" id="{858753A4-4F3F-582E-24CB-807D47DF6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0" y="0"/>
            <a:ext cx="1028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5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F58F0-B32B-D346-CA4D-CDDF8E2F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Нескучные географические карты, которые изменят ваше представление о мире">
            <a:extLst>
              <a:ext uri="{FF2B5EF4-FFF2-40B4-BE49-F238E27FC236}">
                <a16:creationId xmlns:a16="http://schemas.microsoft.com/office/drawing/2014/main" id="{59E30DCF-A584-EC5C-DA49-F078E506C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6" y="9735"/>
            <a:ext cx="10861864" cy="683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70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D9DAE-ED09-0AE9-3618-E155568F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68" y="19734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0" dirty="0">
                <a:solidFill>
                  <a:srgbClr val="323A46"/>
                </a:solidFill>
                <a:effectLst/>
                <a:latin typeface="-apple-system"/>
              </a:rPr>
              <a:t>Если бы растительность на планете излучала свет как ночные города</a:t>
            </a:r>
            <a:br>
              <a:rPr lang="ru-RU" b="1" i="0" dirty="0">
                <a:solidFill>
                  <a:srgbClr val="323A46"/>
                </a:solidFill>
                <a:effectLst/>
                <a:latin typeface="-apple-system"/>
              </a:rPr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04FC65-D0F1-0A3B-7F49-BDCF26218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68" y="1396971"/>
            <a:ext cx="10922058" cy="546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5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DAB76-FA36-5A0F-15C5-DE22FA77E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Карта мира с буквальными названиями стран, которые станут для вас настоящим открытием">
            <a:extLst>
              <a:ext uri="{FF2B5EF4-FFF2-40B4-BE49-F238E27FC236}">
                <a16:creationId xmlns:a16="http://schemas.microsoft.com/office/drawing/2014/main" id="{5D24BED6-945A-0E41-315E-E84DEBE6C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10763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17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9B7C4-4827-204F-82BE-9FCF697F3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Карта мира с буквальными названиями стран, которые станут для вас настоящим открытием">
            <a:extLst>
              <a:ext uri="{FF2B5EF4-FFF2-40B4-BE49-F238E27FC236}">
                <a16:creationId xmlns:a16="http://schemas.microsoft.com/office/drawing/2014/main" id="{53688EC8-7D92-70A8-792C-D5FF838E0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10763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08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09737-257C-864A-B7D4-8B18140FA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CD72AE9-9B58-16B9-47B8-910BC105F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10763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73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CE4C18-1063-A2EF-2849-BD9E57CE4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77C7670-6E0B-D4A7-EDB8-77D1CE3B3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10763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7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42532-4939-37AE-866B-3AF92C1F9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354B54-94BA-AB1B-2B28-79E500D22B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28" r="12234"/>
          <a:stretch/>
        </p:blipFill>
        <p:spPr>
          <a:xfrm>
            <a:off x="2013358" y="0"/>
            <a:ext cx="8011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F0C59-2E9D-F5C4-53BA-4B47466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355003-6FA6-7D76-5914-BAD7646A0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5893" y="0"/>
            <a:ext cx="6096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8E0DB9-BD20-2C80-DD9F-F8FF112C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974" y="1510017"/>
            <a:ext cx="6734026" cy="429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7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D228A0-7A09-9289-52FC-E79D30832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90" y="29265"/>
            <a:ext cx="10455479" cy="6828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63DA6A-B929-4A1C-9469-DF4AB06CCC58}"/>
              </a:ext>
            </a:extLst>
          </p:cNvPr>
          <p:cNvSpPr txBox="1"/>
          <p:nvPr/>
        </p:nvSpPr>
        <p:spPr>
          <a:xfrm>
            <a:off x="1398" y="6488668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1" i="0" dirty="0">
                <a:solidFill>
                  <a:srgbClr val="323A46"/>
                </a:solidFill>
                <a:effectLst/>
                <a:latin typeface="-apple-system"/>
              </a:rPr>
              <a:t>Все дороги, которые ведут в Рим</a:t>
            </a:r>
          </a:p>
        </p:txBody>
      </p:sp>
    </p:spTree>
    <p:extLst>
      <p:ext uri="{BB962C8B-B14F-4D97-AF65-F5344CB8AC3E}">
        <p14:creationId xmlns:p14="http://schemas.microsoft.com/office/powerpoint/2010/main" val="40978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7AA62A8F-A1FD-E1EA-3F65-1F8927417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779"/>
            <a:ext cx="12192000" cy="81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6695A-765D-585E-3838-621443A7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карты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62A99F-3C00-6809-B3C2-6C1E48430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5234" y="1690688"/>
            <a:ext cx="7042826" cy="4623881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Задания.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https://obr.1c.ru/mapkit/geography.html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карта.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https://maptomind.ru/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географические карты для ваших проектов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https://padwork.ru/land/geography#features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огня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https://firemap.live/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Оперативный мониторинг пожаров на карте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http://www.aerocosmos.info/emergency_search/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https://2gis.ru/novosibirsk?m=83.191244%2C54.944343%2F17.87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https://yandex.ru/maps/65/novosibirsk/?ll=82.920430%2C55.030199&amp;z=12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51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DB233-A57E-F00C-CE06-CF505DCF2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479" y="-297606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используемой литературы.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A8A30D-BDBA-7291-08E3-9C0641D09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90" y="956344"/>
            <a:ext cx="12108110" cy="579679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Карта мира с буквальными названиями стран, которые станут для вас настоящим открытием. 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ресурс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https://www.biletik.aero/handbook/blog/karta-mira-s-bukvalnymi-nazvaniyami-stran-kotorye-stanut-dlya-vas-nastoyashchim-otkrytiem/?utm_source=biletik&amp;utm_medium=link&amp;utm_content=under_the_text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Нескучные географические карты. 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ресурс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https://www.biletik.aero/handbook/blog/miks/neskuchnye-geograficheskie-karty-kotorye-izmenyat-vashe-predstavlenie-o-mire/?utm_source=biletik&amp;utm_medium=link&amp;utm_content=under_the_text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Необычные карты. 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ресурс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https://dzen.ru/a/Xu1lD-R5ZmNVAUUx?ysclid=mlswn8y5ub154779176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 удивительных карт. 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ресурс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https://twizz.ru/20-udivitelnyx-kart-kotorye-pokazyvayut-nam-to-o-chyom-my-ne-zadumyvalis/?ysclid=mlswogj2s9286657768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ru-RU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251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4B891-1E09-BF3D-2349-CEF5870BA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491" y="2399251"/>
            <a:ext cx="3493317" cy="14138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Насколько велик Тихий океан?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2B2F6B-C8AC-CEA9-60B6-1426E01127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72"/>
          <a:stretch/>
        </p:blipFill>
        <p:spPr>
          <a:xfrm>
            <a:off x="75501" y="390292"/>
            <a:ext cx="8061819" cy="59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BDD8C-2DB4-7481-CFA4-1505544B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432" y="1210112"/>
            <a:ext cx="3733101" cy="4437775"/>
          </a:xfrm>
        </p:spPr>
        <p:txBody>
          <a:bodyPr/>
          <a:lstStyle/>
          <a:p>
            <a:pPr algn="ctr"/>
            <a:r>
              <a:rPr lang="ru-RU" b="1" i="0" dirty="0">
                <a:solidFill>
                  <a:srgbClr val="323A46"/>
                </a:solidFill>
                <a:effectLst/>
                <a:latin typeface="-apple-system"/>
              </a:rPr>
              <a:t>Антарктида без льда</a:t>
            </a:r>
            <a:br>
              <a:rPr lang="ru-RU" b="1" i="0" dirty="0">
                <a:solidFill>
                  <a:srgbClr val="323A46"/>
                </a:solidFill>
                <a:effectLst/>
                <a:latin typeface="-apple-system"/>
              </a:rPr>
            </a:b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370343-65A7-D66F-B980-386238064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94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07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0AEBB-9D77-8BBE-23A1-D89ED072A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0" dirty="0">
                <a:solidFill>
                  <a:srgbClr val="323A46"/>
                </a:solidFill>
                <a:effectLst/>
                <a:latin typeface="-apple-system"/>
              </a:rPr>
              <a:t>Наиболее длинная прямая линия, по которой можно двигаться по суше, не уйдя под воду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DB8591-909E-54CD-7C81-F01CEAE41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02" y="1984200"/>
            <a:ext cx="11898995" cy="401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Нескучные географические карты, которые изменят ваше представление о мире">
            <a:extLst>
              <a:ext uri="{FF2B5EF4-FFF2-40B4-BE49-F238E27FC236}">
                <a16:creationId xmlns:a16="http://schemas.microsoft.com/office/drawing/2014/main" id="{98E2859B-11B2-AF4F-53AF-3AE71DFEF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3D132-50D2-4B6C-938E-5EDD402D6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223" y="6585358"/>
            <a:ext cx="3064778" cy="272642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Данные на 2016-2017 год</a:t>
            </a:r>
          </a:p>
        </p:txBody>
      </p:sp>
    </p:spTree>
    <p:extLst>
      <p:ext uri="{BB962C8B-B14F-4D97-AF65-F5344CB8AC3E}">
        <p14:creationId xmlns:p14="http://schemas.microsoft.com/office/powerpoint/2010/main" val="34906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46301-8EE6-1EF9-2557-B888348E7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DC3CE9-01A4-3EB0-1942-83044DA4B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11301"/>
            <a:ext cx="10303952" cy="686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C11EA-360A-AED6-7778-EF4A6DEC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952519-DBB0-2386-4707-CDF1CFC5D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40" y="0"/>
            <a:ext cx="10193324" cy="67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03836-295C-ED0E-A129-419DD3269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Нескучные географические карты, которые изменят ваше представление о мире">
            <a:extLst>
              <a:ext uri="{FF2B5EF4-FFF2-40B4-BE49-F238E27FC236}">
                <a16:creationId xmlns:a16="http://schemas.microsoft.com/office/drawing/2014/main" id="{50C09E5F-045E-68C3-983D-68E0E66FB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20135"/>
            <a:ext cx="10317202" cy="687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5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159</Words>
  <Application>Microsoft Office PowerPoint</Application>
  <PresentationFormat>Широкоэкранный</PresentationFormat>
  <Paragraphs>24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-apple-system</vt:lpstr>
      <vt:lpstr>Aptos</vt:lpstr>
      <vt:lpstr>Aptos Display</vt:lpstr>
      <vt:lpstr>Arial</vt:lpstr>
      <vt:lpstr>Roboto</vt:lpstr>
      <vt:lpstr>Times New Roman</vt:lpstr>
      <vt:lpstr>Тема Office</vt:lpstr>
      <vt:lpstr>Необычные географические карты как способ познания и творчества</vt:lpstr>
      <vt:lpstr>Презентация PowerPoint</vt:lpstr>
      <vt:lpstr>Насколько велик Тихий океан?</vt:lpstr>
      <vt:lpstr>Антарктида без льда </vt:lpstr>
      <vt:lpstr>Наиболее длинная прямая линия, по которой можно двигаться по суше, не уйдя под воду</vt:lpstr>
      <vt:lpstr>Данные на 2016-2017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Если бы растительность на планете излучала свет как ночные города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Интерактивные карты</vt:lpstr>
      <vt:lpstr>Список используемой литературы.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Необычные географические карты как способ познания и творчества</dc:title>
  <dc:creator>Smerch</dc:creator>
  <cp:lastModifiedBy>Беженарь Ольга Сергеевна</cp:lastModifiedBy>
  <cp:revision>5</cp:revision>
  <dcterms:created xsi:type="dcterms:W3CDTF">2026-02-24T04:02:32Z</dcterms:created>
  <dcterms:modified xsi:type="dcterms:W3CDTF">2026-02-25T04:51:10Z</dcterms:modified>
</cp:coreProperties>
</file>