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77" r:id="rId3"/>
    <p:sldId id="280" r:id="rId4"/>
    <p:sldId id="284" r:id="rId5"/>
    <p:sldId id="285" r:id="rId6"/>
    <p:sldId id="270" r:id="rId7"/>
    <p:sldId id="257" r:id="rId8"/>
    <p:sldId id="258" r:id="rId9"/>
    <p:sldId id="259" r:id="rId10"/>
    <p:sldId id="260" r:id="rId11"/>
    <p:sldId id="262" r:id="rId12"/>
    <p:sldId id="303" r:id="rId13"/>
    <p:sldId id="306" r:id="rId14"/>
    <p:sldId id="264" r:id="rId15"/>
    <p:sldId id="304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7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6" autoAdjust="0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24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image" Target="../media/image4.jp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88;&#1072;&#1089;&#1090;&#1080;&#1084;&#1076;&#1077;&#1090;&#1077;&#1081;.&#1088;&#1092;/" TargetMode="External"/><Relationship Id="rId7" Type="http://schemas.openxmlformats.org/officeDocument/2006/relationships/hyperlink" Target="https://irzar.ru/prosvetitelskie-materialy/" TargetMode="External"/><Relationship Id="rId2" Type="http://schemas.openxmlformats.org/officeDocument/2006/relationships/hyperlink" Target="https://portal.irzar.ru/blogs" TargetMode="External"/><Relationship Id="rId1" Type="http://schemas.openxmlformats.org/officeDocument/2006/relationships/hyperlink" Target="https://irzar.ru/opdoconstructor/" TargetMode="External"/><Relationship Id="rId6" Type="http://schemas.openxmlformats.org/officeDocument/2006/relationships/hyperlink" Target="https://irzar.ru/prosvetitelsike-i-metodicheskie-materialy/" TargetMode="External"/><Relationship Id="rId5" Type="http://schemas.openxmlformats.org/officeDocument/2006/relationships/hyperlink" Target="https://irzar.ru/storage/2025/05/programma_prosveshheniya_roditelej.pdf" TargetMode="External"/><Relationship Id="rId4" Type="http://schemas.openxmlformats.org/officeDocument/2006/relationships/hyperlink" Target="https://irzar.ru/prosvetitelskayadeatelnost/master-lekczii/" TargetMode="External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hyperlink" Target="https://2026.irzar.ru/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image" Target="../media/image4.jp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irzar.ru/blogs" TargetMode="External"/><Relationship Id="rId7" Type="http://schemas.openxmlformats.org/officeDocument/2006/relationships/hyperlink" Target="https://irzar.ru/prosvetitelskie-materialy/" TargetMode="External"/><Relationship Id="rId2" Type="http://schemas.openxmlformats.org/officeDocument/2006/relationships/hyperlink" Target="https://irzar.ru/opdoconstructor/" TargetMode="External"/><Relationship Id="rId1" Type="http://schemas.openxmlformats.org/officeDocument/2006/relationships/hyperlink" Target="https://irzar.ru/storage/2025/05/programma_prosveshheniya_roditelej.pdf" TargetMode="External"/><Relationship Id="rId6" Type="http://schemas.openxmlformats.org/officeDocument/2006/relationships/hyperlink" Target="https://irzar.ru/prosvetitelsike-i-metodicheskie-materialy/" TargetMode="External"/><Relationship Id="rId5" Type="http://schemas.openxmlformats.org/officeDocument/2006/relationships/hyperlink" Target="https://irzar.ru/prosvetitelskayadeatelnost/master-lekczii/" TargetMode="External"/><Relationship Id="rId4" Type="http://schemas.openxmlformats.org/officeDocument/2006/relationships/hyperlink" Target="https://&#1088;&#1072;&#1089;&#1090;&#1080;&#1084;&#1076;&#1077;&#1090;&#1077;&#1081;.&#1088;&#1092;/" TargetMode="External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hyperlink" Target="https://2026.irzar.ru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27540F-D21D-4B9B-9F47-6CB71DBA3D0D}" type="doc">
      <dgm:prSet loTypeId="urn:microsoft.com/office/officeart/2005/8/layout/default" loCatId="list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47C39571-D4B9-47B1-992D-A6818B0B3CA3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dgm:style>
      </dgm:prSet>
      <dgm:spPr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dgm:spPr>
      <dgm:t>
        <a:bodyPr/>
        <a:lstStyle/>
        <a:p>
          <a:r>
            <a:rPr lang="ru-RU" dirty="0"/>
            <a:t>Государственная поддержки института семьи, в частности семей с детьми младенческого, раннего и дошкольного возрастов</a:t>
          </a:r>
        </a:p>
      </dgm:t>
    </dgm:pt>
    <dgm:pt modelId="{4F0E1201-314D-4CFD-9A84-D4D2B70A3FF7}" type="parTrans" cxnId="{74DCFC87-6543-41FB-828C-B752214FEBDA}">
      <dgm:prSet/>
      <dgm:spPr/>
      <dgm:t>
        <a:bodyPr/>
        <a:lstStyle/>
        <a:p>
          <a:endParaRPr lang="ru-RU"/>
        </a:p>
      </dgm:t>
    </dgm:pt>
    <dgm:pt modelId="{1CF964FC-C948-4699-87D2-4FB8F98FA6C9}" type="sibTrans" cxnId="{74DCFC87-6543-41FB-828C-B752214FEBDA}">
      <dgm:prSet/>
      <dgm:spPr/>
      <dgm:t>
        <a:bodyPr/>
        <a:lstStyle/>
        <a:p>
          <a:endParaRPr lang="ru-RU"/>
        </a:p>
      </dgm:t>
    </dgm:pt>
    <dgm:pt modelId="{EDEE8E36-ED17-46A1-8E25-939A39E29C45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dgm:style>
      </dgm:prSet>
      <dgm:spPr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dgm:spPr>
      <dgm:t>
        <a:bodyPr/>
        <a:lstStyle/>
        <a:p>
          <a:r>
            <a:rPr lang="ru-RU" dirty="0"/>
            <a:t>Формирование единого образовательного пространства института образования и института семьи</a:t>
          </a:r>
        </a:p>
      </dgm:t>
    </dgm:pt>
    <dgm:pt modelId="{628102DD-2055-49D7-8C58-F2BE68D9EA37}" type="parTrans" cxnId="{06DF6504-E7F0-453F-8216-7182A2223741}">
      <dgm:prSet/>
      <dgm:spPr/>
      <dgm:t>
        <a:bodyPr/>
        <a:lstStyle/>
        <a:p>
          <a:endParaRPr lang="ru-RU"/>
        </a:p>
      </dgm:t>
    </dgm:pt>
    <dgm:pt modelId="{5BDA63F5-17AA-4747-976A-88CF1CE6A427}" type="sibTrans" cxnId="{06DF6504-E7F0-453F-8216-7182A2223741}">
      <dgm:prSet/>
      <dgm:spPr/>
      <dgm:t>
        <a:bodyPr/>
        <a:lstStyle/>
        <a:p>
          <a:endParaRPr lang="ru-RU"/>
        </a:p>
      </dgm:t>
    </dgm:pt>
    <dgm:pt modelId="{834C1319-AD4A-4D21-85B6-D7902BA7C825}" type="pres">
      <dgm:prSet presAssocID="{7627540F-D21D-4B9B-9F47-6CB71DBA3D0D}" presName="diagram" presStyleCnt="0">
        <dgm:presLayoutVars>
          <dgm:dir/>
          <dgm:resizeHandles val="exact"/>
        </dgm:presLayoutVars>
      </dgm:prSet>
      <dgm:spPr/>
    </dgm:pt>
    <dgm:pt modelId="{AAD0FCB2-BBF2-4551-922A-AF2C57F4CA17}" type="pres">
      <dgm:prSet presAssocID="{47C39571-D4B9-47B1-992D-A6818B0B3CA3}" presName="node" presStyleLbl="node1" presStyleIdx="0" presStyleCnt="2" custLinFactNeighborX="-273" custLinFactNeighborY="11156">
        <dgm:presLayoutVars>
          <dgm:bulletEnabled val="1"/>
        </dgm:presLayoutVars>
      </dgm:prSet>
      <dgm:spPr/>
    </dgm:pt>
    <dgm:pt modelId="{64968DB4-B2CB-4B2B-9EF3-7B6093776D54}" type="pres">
      <dgm:prSet presAssocID="{1CF964FC-C948-4699-87D2-4FB8F98FA6C9}" presName="sibTrans" presStyleCnt="0"/>
      <dgm:spPr/>
    </dgm:pt>
    <dgm:pt modelId="{16969138-2FC0-4F10-9E5D-17A424E9CB80}" type="pres">
      <dgm:prSet presAssocID="{EDEE8E36-ED17-46A1-8E25-939A39E29C45}" presName="node" presStyleLbl="node1" presStyleIdx="1" presStyleCnt="2">
        <dgm:presLayoutVars>
          <dgm:bulletEnabled val="1"/>
        </dgm:presLayoutVars>
      </dgm:prSet>
      <dgm:spPr/>
    </dgm:pt>
  </dgm:ptLst>
  <dgm:cxnLst>
    <dgm:cxn modelId="{06DF6504-E7F0-453F-8216-7182A2223741}" srcId="{7627540F-D21D-4B9B-9F47-6CB71DBA3D0D}" destId="{EDEE8E36-ED17-46A1-8E25-939A39E29C45}" srcOrd="1" destOrd="0" parTransId="{628102DD-2055-49D7-8C58-F2BE68D9EA37}" sibTransId="{5BDA63F5-17AA-4747-976A-88CF1CE6A427}"/>
    <dgm:cxn modelId="{B6675F0E-7D36-4143-ABCD-0223434EDC56}" type="presOf" srcId="{EDEE8E36-ED17-46A1-8E25-939A39E29C45}" destId="{16969138-2FC0-4F10-9E5D-17A424E9CB80}" srcOrd="0" destOrd="0" presId="urn:microsoft.com/office/officeart/2005/8/layout/default"/>
    <dgm:cxn modelId="{B4D5750E-5A32-48E9-9ABF-59A3E56B8F1A}" type="presOf" srcId="{47C39571-D4B9-47B1-992D-A6818B0B3CA3}" destId="{AAD0FCB2-BBF2-4551-922A-AF2C57F4CA17}" srcOrd="0" destOrd="0" presId="urn:microsoft.com/office/officeart/2005/8/layout/default"/>
    <dgm:cxn modelId="{74DCFC87-6543-41FB-828C-B752214FEBDA}" srcId="{7627540F-D21D-4B9B-9F47-6CB71DBA3D0D}" destId="{47C39571-D4B9-47B1-992D-A6818B0B3CA3}" srcOrd="0" destOrd="0" parTransId="{4F0E1201-314D-4CFD-9A84-D4D2B70A3FF7}" sibTransId="{1CF964FC-C948-4699-87D2-4FB8F98FA6C9}"/>
    <dgm:cxn modelId="{A4AE4790-D206-4B52-A003-DF8BEC1867EA}" type="presOf" srcId="{7627540F-D21D-4B9B-9F47-6CB71DBA3D0D}" destId="{834C1319-AD4A-4D21-85B6-D7902BA7C825}" srcOrd="0" destOrd="0" presId="urn:microsoft.com/office/officeart/2005/8/layout/default"/>
    <dgm:cxn modelId="{8B996277-FBED-4B54-8FD6-32829EE82D4E}" type="presParOf" srcId="{834C1319-AD4A-4D21-85B6-D7902BA7C825}" destId="{AAD0FCB2-BBF2-4551-922A-AF2C57F4CA17}" srcOrd="0" destOrd="0" presId="urn:microsoft.com/office/officeart/2005/8/layout/default"/>
    <dgm:cxn modelId="{5C3EB6A1-C5F3-4010-B988-70FD42E8475D}" type="presParOf" srcId="{834C1319-AD4A-4D21-85B6-D7902BA7C825}" destId="{64968DB4-B2CB-4B2B-9EF3-7B6093776D54}" srcOrd="1" destOrd="0" presId="urn:microsoft.com/office/officeart/2005/8/layout/default"/>
    <dgm:cxn modelId="{9A5754AD-6748-4A6A-949B-FD24D91F0EEC}" type="presParOf" srcId="{834C1319-AD4A-4D21-85B6-D7902BA7C825}" destId="{16969138-2FC0-4F10-9E5D-17A424E9CB80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DA16BA-1350-42AA-815C-4F990D127D7E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35B208-763C-494C-800E-6982A2679C2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kern="1200" dirty="0">
              <a:solidFill>
                <a:srgbClr val="0D2772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Формирование культуры родительства</a:t>
          </a:r>
          <a:endParaRPr lang="ru-RU" sz="1800" b="1" kern="1200" dirty="0">
            <a:solidFill>
              <a:srgbClr val="0D2772"/>
            </a:solidFill>
            <a:latin typeface="Arial" pitchFamily="34" charset="0"/>
            <a:ea typeface="Arial" pitchFamily="34" charset="-122"/>
            <a:cs typeface="Arial" pitchFamily="34" charset="-120"/>
          </a:endParaRPr>
        </a:p>
        <a:p>
          <a:pPr>
            <a:lnSpc>
              <a:spcPct val="100000"/>
            </a:lnSpc>
          </a:pPr>
          <a:r>
            <a:rPr lang="en-US" sz="1800" kern="1200" dirty="0">
              <a:solidFill>
                <a:srgbClr val="0D2772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Повышение </a:t>
          </a:r>
          <a:r>
            <a:rPr lang="en-US" sz="1800" b="1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педагогической и психологической грамотности </a:t>
          </a:r>
          <a:r>
            <a:rPr lang="en-US" sz="1800" kern="1200" dirty="0">
              <a:solidFill>
                <a:srgbClr val="0D2772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родителей способствует пониманию особенностей воспитания и развития ребёнка в раннем </a:t>
          </a:r>
          <a:r>
            <a:rPr lang="ru-RU" sz="1800" kern="1200" dirty="0">
              <a:solidFill>
                <a:srgbClr val="0D2772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и дошкольном </a:t>
          </a:r>
          <a:r>
            <a:rPr lang="en-US" sz="1800" kern="1200" dirty="0">
              <a:solidFill>
                <a:srgbClr val="0D2772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возрасте, укрепляет семейный климат.</a:t>
          </a:r>
          <a:endParaRPr lang="ru-RU" sz="1800" b="0" kern="1200" dirty="0">
            <a:solidFill>
              <a:srgbClr val="002060"/>
            </a:solidFill>
            <a:latin typeface="Arial" pitchFamily="34" charset="0"/>
            <a:ea typeface="+mn-ea"/>
            <a:cs typeface="Arial" pitchFamily="34" charset="-120"/>
          </a:endParaRPr>
        </a:p>
      </dgm:t>
    </dgm:pt>
    <dgm:pt modelId="{C517D548-EF78-44AD-AA19-50737680E554}" type="parTrans" cxnId="{C3EE137D-0E16-4363-BA2F-4CF1D27046B7}">
      <dgm:prSet/>
      <dgm:spPr/>
      <dgm:t>
        <a:bodyPr/>
        <a:lstStyle/>
        <a:p>
          <a:endParaRPr lang="ru-RU"/>
        </a:p>
      </dgm:t>
    </dgm:pt>
    <dgm:pt modelId="{BF534C78-61C2-426F-ABF2-FEB26CA9C8B5}" type="sibTrans" cxnId="{C3EE137D-0E16-4363-BA2F-4CF1D27046B7}">
      <dgm:prSet/>
      <dgm:spPr/>
      <dgm:t>
        <a:bodyPr/>
        <a:lstStyle/>
        <a:p>
          <a:endParaRPr lang="ru-RU"/>
        </a:p>
      </dgm:t>
    </dgm:pt>
    <dgm:pt modelId="{C02C7D3B-89FB-4ADF-BFA2-C09D153B9BD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kern="1200" dirty="0">
              <a:solidFill>
                <a:srgbClr val="0D2772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Знакомство с инновационными методиками</a:t>
          </a:r>
          <a:endParaRPr lang="ru-RU" sz="1800" b="1" kern="1200" dirty="0">
            <a:solidFill>
              <a:srgbClr val="0D2772"/>
            </a:solidFill>
            <a:latin typeface="Arial" pitchFamily="34" charset="0"/>
            <a:ea typeface="Arial" pitchFamily="34" charset="-122"/>
            <a:cs typeface="Arial" pitchFamily="34" charset="-120"/>
          </a:endParaRPr>
        </a:p>
        <a:p>
          <a:pPr>
            <a:lnSpc>
              <a:spcPct val="100000"/>
            </a:lnSpc>
          </a:pPr>
          <a:r>
            <a:rPr lang="ru-RU" sz="1800" b="0" kern="1200" dirty="0">
              <a:solidFill>
                <a:srgbClr val="0D2772"/>
              </a:solidFill>
              <a:latin typeface="Arial" pitchFamily="34" charset="0"/>
              <a:cs typeface="Arial" pitchFamily="34" charset="-120"/>
            </a:rPr>
            <a:t>Родители знакомятся с эффективными методиками обучения и развития, адаптированными к современным требованиям. Это помогает им лучше поддерживать ребёнка в его развитии.</a:t>
          </a:r>
          <a:endParaRPr lang="ru-RU" sz="1800" b="0" kern="1200" dirty="0">
            <a:solidFill>
              <a:srgbClr val="002060"/>
            </a:solidFill>
            <a:latin typeface="Arial" pitchFamily="34" charset="0"/>
            <a:ea typeface="+mn-ea"/>
            <a:cs typeface="Arial" pitchFamily="34" charset="-120"/>
          </a:endParaRPr>
        </a:p>
      </dgm:t>
    </dgm:pt>
    <dgm:pt modelId="{943A372E-E0D5-4B1A-8BD9-F68CEDDDDB85}" type="parTrans" cxnId="{CC0A1B00-276D-4D5A-9C54-BC93BECBDB6B}">
      <dgm:prSet/>
      <dgm:spPr/>
      <dgm:t>
        <a:bodyPr/>
        <a:lstStyle/>
        <a:p>
          <a:endParaRPr lang="ru-RU"/>
        </a:p>
      </dgm:t>
    </dgm:pt>
    <dgm:pt modelId="{D34ECA73-71BD-4966-A361-DF613EDA88BB}" type="sibTrans" cxnId="{CC0A1B00-276D-4D5A-9C54-BC93BECBDB6B}">
      <dgm:prSet/>
      <dgm:spPr/>
      <dgm:t>
        <a:bodyPr/>
        <a:lstStyle/>
        <a:p>
          <a:endParaRPr lang="ru-RU"/>
        </a:p>
      </dgm:t>
    </dgm:pt>
    <dgm:pt modelId="{76154272-78F1-42B5-BD09-4F3E479BC24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rgbClr val="0D2772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Укрепление партнёрства между институтами</a:t>
          </a:r>
          <a:endParaRPr lang="ru-RU" b="1" dirty="0">
            <a:solidFill>
              <a:srgbClr val="0D2772"/>
            </a:solidFill>
            <a:latin typeface="Arial" pitchFamily="34" charset="0"/>
            <a:ea typeface="Arial" pitchFamily="34" charset="-122"/>
            <a:cs typeface="Arial" pitchFamily="34" charset="-120"/>
          </a:endParaRPr>
        </a:p>
        <a:p>
          <a:pPr>
            <a:lnSpc>
              <a:spcPct val="100000"/>
            </a:lnSpc>
          </a:pPr>
          <a:r>
            <a:rPr lang="ru-RU" b="0" dirty="0">
              <a:solidFill>
                <a:srgbClr val="0D2772"/>
              </a:solidFill>
              <a:latin typeface="Arial" pitchFamily="34" charset="0"/>
              <a:cs typeface="Arial" pitchFamily="34" charset="-120"/>
            </a:rPr>
            <a:t>Взаимодействие педагогов, родителей и общественных организаций создаёт основу для совместного решения воспитательных задач и поддержки семейных ценностей.</a:t>
          </a:r>
          <a:endParaRPr lang="ru-RU" sz="1800" b="0" kern="1200" dirty="0">
            <a:solidFill>
              <a:srgbClr val="002060"/>
            </a:solidFill>
            <a:latin typeface="Arial" pitchFamily="34" charset="0"/>
            <a:ea typeface="+mn-ea"/>
            <a:cs typeface="Arial" pitchFamily="34" charset="-120"/>
          </a:endParaRPr>
        </a:p>
      </dgm:t>
    </dgm:pt>
    <dgm:pt modelId="{D8F91141-FDA0-42FD-A040-7318B5F4BD4D}" type="parTrans" cxnId="{50BF1944-2562-4BA1-A24D-482B6EFD3E67}">
      <dgm:prSet/>
      <dgm:spPr/>
      <dgm:t>
        <a:bodyPr/>
        <a:lstStyle/>
        <a:p>
          <a:endParaRPr lang="ru-RU"/>
        </a:p>
      </dgm:t>
    </dgm:pt>
    <dgm:pt modelId="{5F427A43-F135-46F0-B3B8-B5F5B79AE9C0}" type="sibTrans" cxnId="{50BF1944-2562-4BA1-A24D-482B6EFD3E67}">
      <dgm:prSet/>
      <dgm:spPr/>
      <dgm:t>
        <a:bodyPr/>
        <a:lstStyle/>
        <a:p>
          <a:endParaRPr lang="ru-RU"/>
        </a:p>
      </dgm:t>
    </dgm:pt>
    <dgm:pt modelId="{F8C813C4-B2C0-4BEB-8F5B-1BED5891C22C}" type="pres">
      <dgm:prSet presAssocID="{73DA16BA-1350-42AA-815C-4F990D127D7E}" presName="Name0" presStyleCnt="0">
        <dgm:presLayoutVars>
          <dgm:dir/>
          <dgm:resizeHandles val="exact"/>
        </dgm:presLayoutVars>
      </dgm:prSet>
      <dgm:spPr/>
    </dgm:pt>
    <dgm:pt modelId="{9600433D-65F1-47E4-AA0A-8BFB898ABB95}" type="pres">
      <dgm:prSet presAssocID="{4935B208-763C-494C-800E-6982A2679C29}" presName="composite" presStyleCnt="0"/>
      <dgm:spPr/>
    </dgm:pt>
    <dgm:pt modelId="{505C9521-7477-42D6-A632-DC472314762E}" type="pres">
      <dgm:prSet presAssocID="{4935B208-763C-494C-800E-6982A2679C29}" presName="rect1" presStyleLbl="trAlignAcc1" presStyleIdx="0" presStyleCnt="3" custScaleX="103678" custScaleY="158800" custLinFactNeighborX="925" custLinFactNeighborY="1870">
        <dgm:presLayoutVars>
          <dgm:bulletEnabled val="1"/>
        </dgm:presLayoutVars>
      </dgm:prSet>
      <dgm:spPr/>
    </dgm:pt>
    <dgm:pt modelId="{84020A76-27F8-4A2F-858A-1772366AE303}" type="pres">
      <dgm:prSet presAssocID="{4935B208-763C-494C-800E-6982A2679C29}" presName="rect2" presStyleLbl="fgImgPlace1" presStyleIdx="0" presStyleCnt="3" custScaleX="97721" custLinFactNeighborX="-186" custLinFactNeighborY="49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6000" r="-66000"/>
          </a:stretch>
        </a:blipFill>
      </dgm:spPr>
      <dgm:extLst>
        <a:ext uri="{E40237B7-FDA0-4F09-8148-C483321AD2D9}">
          <dgm14:cNvPr xmlns:dgm14="http://schemas.microsoft.com/office/drawing/2010/diagram" id="0" name="" descr="Семья празднует Рождество в доме"/>
        </a:ext>
      </dgm:extLst>
    </dgm:pt>
    <dgm:pt modelId="{B7E20C13-8986-4FFA-8A27-46F289DEC96A}" type="pres">
      <dgm:prSet presAssocID="{BF534C78-61C2-426F-ABF2-FEB26CA9C8B5}" presName="sibTrans" presStyleCnt="0"/>
      <dgm:spPr/>
    </dgm:pt>
    <dgm:pt modelId="{8AF1E387-BDAF-4D92-9AC2-2C44BB54D700}" type="pres">
      <dgm:prSet presAssocID="{C02C7D3B-89FB-4ADF-BFA2-C09D153B9BD4}" presName="composite" presStyleCnt="0"/>
      <dgm:spPr/>
    </dgm:pt>
    <dgm:pt modelId="{B4064384-91C7-4CC5-873D-A1BDDC6FF65F}" type="pres">
      <dgm:prSet presAssocID="{C02C7D3B-89FB-4ADF-BFA2-C09D153B9BD4}" presName="rect1" presStyleLbl="trAlignAcc1" presStyleIdx="1" presStyleCnt="3" custScaleX="103537" custScaleY="158410" custLinFactNeighborX="82" custLinFactNeighborY="1675">
        <dgm:presLayoutVars>
          <dgm:bulletEnabled val="1"/>
        </dgm:presLayoutVars>
      </dgm:prSet>
      <dgm:spPr/>
    </dgm:pt>
    <dgm:pt modelId="{D43E4DE8-8361-4121-876A-080EDDC7A5E0}" type="pres">
      <dgm:prSet presAssocID="{C02C7D3B-89FB-4ADF-BFA2-C09D153B9BD4}" presName="rect2" presStyleLbl="fgImgPlace1" presStyleIdx="1" presStyleCnt="3"/>
      <dgm:spPr>
        <a:blipFill>
          <a:blip xmlns:r="http://schemas.openxmlformats.org/officeDocument/2006/relationships"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2000" r="-62000"/>
          </a:stretch>
        </a:blipFill>
      </dgm:spPr>
      <dgm:extLst>
        <a:ext uri="{E40237B7-FDA0-4F09-8148-C483321AD2D9}">
          <dgm14:cNvPr xmlns:dgm14="http://schemas.microsoft.com/office/drawing/2010/diagram" id="0" name="" descr="Увеличительное стекло на пустом фоне"/>
        </a:ext>
      </dgm:extLst>
    </dgm:pt>
    <dgm:pt modelId="{16AC0D93-8C24-4E43-ABCA-144932B2C6D7}" type="pres">
      <dgm:prSet presAssocID="{D34ECA73-71BD-4966-A361-DF613EDA88BB}" presName="sibTrans" presStyleCnt="0"/>
      <dgm:spPr/>
    </dgm:pt>
    <dgm:pt modelId="{40241997-1D5E-43FF-A8D0-CAB46E72A623}" type="pres">
      <dgm:prSet presAssocID="{76154272-78F1-42B5-BD09-4F3E479BC246}" presName="composite" presStyleCnt="0"/>
      <dgm:spPr/>
    </dgm:pt>
    <dgm:pt modelId="{B4588AED-5AAC-47C9-B9DC-3226D5A5740F}" type="pres">
      <dgm:prSet presAssocID="{76154272-78F1-42B5-BD09-4F3E479BC246}" presName="rect1" presStyleLbl="trAlignAcc1" presStyleIdx="2" presStyleCnt="3" custScaleX="105239" custScaleY="143316">
        <dgm:presLayoutVars>
          <dgm:bulletEnabled val="1"/>
        </dgm:presLayoutVars>
      </dgm:prSet>
      <dgm:spPr/>
    </dgm:pt>
    <dgm:pt modelId="{BCE1BD2B-9E38-44D9-B5C4-0F31AEF754D2}" type="pres">
      <dgm:prSet presAssocID="{76154272-78F1-42B5-BD09-4F3E479BC246}" presName="rect2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2000" r="-62000"/>
          </a:stretch>
        </a:blipFill>
      </dgm:spPr>
      <dgm:extLst>
        <a:ext uri="{E40237B7-FDA0-4F09-8148-C483321AD2D9}">
          <dgm14:cNvPr xmlns:dgm14="http://schemas.microsoft.com/office/drawing/2010/diagram" id="0" name="" descr="держаться за руки"/>
        </a:ext>
      </dgm:extLst>
    </dgm:pt>
  </dgm:ptLst>
  <dgm:cxnLst>
    <dgm:cxn modelId="{CC0A1B00-276D-4D5A-9C54-BC93BECBDB6B}" srcId="{73DA16BA-1350-42AA-815C-4F990D127D7E}" destId="{C02C7D3B-89FB-4ADF-BFA2-C09D153B9BD4}" srcOrd="1" destOrd="0" parTransId="{943A372E-E0D5-4B1A-8BD9-F68CEDDDDB85}" sibTransId="{D34ECA73-71BD-4966-A361-DF613EDA88BB}"/>
    <dgm:cxn modelId="{3DCDA32E-E5CA-4A8F-8F64-829926F5C309}" type="presOf" srcId="{4935B208-763C-494C-800E-6982A2679C29}" destId="{505C9521-7477-42D6-A632-DC472314762E}" srcOrd="0" destOrd="0" presId="urn:microsoft.com/office/officeart/2008/layout/PictureStrips"/>
    <dgm:cxn modelId="{50BF1944-2562-4BA1-A24D-482B6EFD3E67}" srcId="{73DA16BA-1350-42AA-815C-4F990D127D7E}" destId="{76154272-78F1-42B5-BD09-4F3E479BC246}" srcOrd="2" destOrd="0" parTransId="{D8F91141-FDA0-42FD-A040-7318B5F4BD4D}" sibTransId="{5F427A43-F135-46F0-B3B8-B5F5B79AE9C0}"/>
    <dgm:cxn modelId="{F322E970-54C6-4030-A1C8-1F761C31A7C9}" type="presOf" srcId="{C02C7D3B-89FB-4ADF-BFA2-C09D153B9BD4}" destId="{B4064384-91C7-4CC5-873D-A1BDDC6FF65F}" srcOrd="0" destOrd="0" presId="urn:microsoft.com/office/officeart/2008/layout/PictureStrips"/>
    <dgm:cxn modelId="{C3EE137D-0E16-4363-BA2F-4CF1D27046B7}" srcId="{73DA16BA-1350-42AA-815C-4F990D127D7E}" destId="{4935B208-763C-494C-800E-6982A2679C29}" srcOrd="0" destOrd="0" parTransId="{C517D548-EF78-44AD-AA19-50737680E554}" sibTransId="{BF534C78-61C2-426F-ABF2-FEB26CA9C8B5}"/>
    <dgm:cxn modelId="{83057BAE-DCE0-43B6-9EA7-53EA086FD403}" type="presOf" srcId="{76154272-78F1-42B5-BD09-4F3E479BC246}" destId="{B4588AED-5AAC-47C9-B9DC-3226D5A5740F}" srcOrd="0" destOrd="0" presId="urn:microsoft.com/office/officeart/2008/layout/PictureStrips"/>
    <dgm:cxn modelId="{77F46CBF-9CFE-485F-A4C3-8A60F45C7640}" type="presOf" srcId="{73DA16BA-1350-42AA-815C-4F990D127D7E}" destId="{F8C813C4-B2C0-4BEB-8F5B-1BED5891C22C}" srcOrd="0" destOrd="0" presId="urn:microsoft.com/office/officeart/2008/layout/PictureStrips"/>
    <dgm:cxn modelId="{39625498-A74D-4B9C-9DA9-18002427421F}" type="presParOf" srcId="{F8C813C4-B2C0-4BEB-8F5B-1BED5891C22C}" destId="{9600433D-65F1-47E4-AA0A-8BFB898ABB95}" srcOrd="0" destOrd="0" presId="urn:microsoft.com/office/officeart/2008/layout/PictureStrips"/>
    <dgm:cxn modelId="{91934D51-C709-43C4-9747-EEE0F3487F29}" type="presParOf" srcId="{9600433D-65F1-47E4-AA0A-8BFB898ABB95}" destId="{505C9521-7477-42D6-A632-DC472314762E}" srcOrd="0" destOrd="0" presId="urn:microsoft.com/office/officeart/2008/layout/PictureStrips"/>
    <dgm:cxn modelId="{A94C237A-F521-4B1C-AB92-3572574B518B}" type="presParOf" srcId="{9600433D-65F1-47E4-AA0A-8BFB898ABB95}" destId="{84020A76-27F8-4A2F-858A-1772366AE303}" srcOrd="1" destOrd="0" presId="urn:microsoft.com/office/officeart/2008/layout/PictureStrips"/>
    <dgm:cxn modelId="{40276F3D-F1BC-423E-8705-B0E4558D5836}" type="presParOf" srcId="{F8C813C4-B2C0-4BEB-8F5B-1BED5891C22C}" destId="{B7E20C13-8986-4FFA-8A27-46F289DEC96A}" srcOrd="1" destOrd="0" presId="urn:microsoft.com/office/officeart/2008/layout/PictureStrips"/>
    <dgm:cxn modelId="{E2D9AD2F-2D4A-429C-A91E-DC8E10D5509E}" type="presParOf" srcId="{F8C813C4-B2C0-4BEB-8F5B-1BED5891C22C}" destId="{8AF1E387-BDAF-4D92-9AC2-2C44BB54D700}" srcOrd="2" destOrd="0" presId="urn:microsoft.com/office/officeart/2008/layout/PictureStrips"/>
    <dgm:cxn modelId="{4F5D999C-0282-436B-9F52-E72E64632A62}" type="presParOf" srcId="{8AF1E387-BDAF-4D92-9AC2-2C44BB54D700}" destId="{B4064384-91C7-4CC5-873D-A1BDDC6FF65F}" srcOrd="0" destOrd="0" presId="urn:microsoft.com/office/officeart/2008/layout/PictureStrips"/>
    <dgm:cxn modelId="{3966E856-47F3-4FA6-87D8-55F71AF9596E}" type="presParOf" srcId="{8AF1E387-BDAF-4D92-9AC2-2C44BB54D700}" destId="{D43E4DE8-8361-4121-876A-080EDDC7A5E0}" srcOrd="1" destOrd="0" presId="urn:microsoft.com/office/officeart/2008/layout/PictureStrips"/>
    <dgm:cxn modelId="{C45FF50B-2360-47E0-A189-586775BE392D}" type="presParOf" srcId="{F8C813C4-B2C0-4BEB-8F5B-1BED5891C22C}" destId="{16AC0D93-8C24-4E43-ABCA-144932B2C6D7}" srcOrd="3" destOrd="0" presId="urn:microsoft.com/office/officeart/2008/layout/PictureStrips"/>
    <dgm:cxn modelId="{21CFC50C-474D-45E9-A3A3-EF6AD2093935}" type="presParOf" srcId="{F8C813C4-B2C0-4BEB-8F5B-1BED5891C22C}" destId="{40241997-1D5E-43FF-A8D0-CAB46E72A623}" srcOrd="4" destOrd="0" presId="urn:microsoft.com/office/officeart/2008/layout/PictureStrips"/>
    <dgm:cxn modelId="{282E3AF2-30D1-40D8-BE41-BB68D6010445}" type="presParOf" srcId="{40241997-1D5E-43FF-A8D0-CAB46E72A623}" destId="{B4588AED-5AAC-47C9-B9DC-3226D5A5740F}" srcOrd="0" destOrd="0" presId="urn:microsoft.com/office/officeart/2008/layout/PictureStrips"/>
    <dgm:cxn modelId="{8203BB04-FDDA-4349-A1AB-B6603EC98E34}" type="presParOf" srcId="{40241997-1D5E-43FF-A8D0-CAB46E72A623}" destId="{BCE1BD2B-9E38-44D9-B5C4-0F31AEF754D2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7F7E28-A353-4903-B5AA-9E6716FF772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EDAF887-4DBF-4CD2-B704-B49E9C290578}">
      <dgm:prSet custT="1"/>
      <dgm:spPr/>
      <dgm:t>
        <a:bodyPr/>
        <a:lstStyle/>
        <a:p>
          <a:r>
            <a:rPr lang="ru-RU" sz="2000" b="1" dirty="0">
              <a:solidFill>
                <a:srgbClr val="002060"/>
              </a:solidFill>
            </a:rPr>
            <a:t>Государственная поддержки института семьи</a:t>
          </a:r>
          <a:r>
            <a:rPr lang="ru-RU" sz="2000" dirty="0"/>
            <a:t>, в частности семей с детьми младенческого, раннего и дошкольного возрастов</a:t>
          </a:r>
        </a:p>
      </dgm:t>
    </dgm:pt>
    <dgm:pt modelId="{40533A7A-2AAF-4E06-967A-917B0AEB887D}" type="parTrans" cxnId="{6F2AD70B-D31E-4963-A394-D097BC97B655}">
      <dgm:prSet/>
      <dgm:spPr/>
      <dgm:t>
        <a:bodyPr/>
        <a:lstStyle/>
        <a:p>
          <a:endParaRPr lang="ru-RU"/>
        </a:p>
      </dgm:t>
    </dgm:pt>
    <dgm:pt modelId="{A5902595-66CA-4881-8048-5064B140A0BC}" type="sibTrans" cxnId="{6F2AD70B-D31E-4963-A394-D097BC97B655}">
      <dgm:prSet/>
      <dgm:spPr/>
      <dgm:t>
        <a:bodyPr/>
        <a:lstStyle/>
        <a:p>
          <a:endParaRPr lang="ru-RU"/>
        </a:p>
      </dgm:t>
    </dgm:pt>
    <dgm:pt modelId="{E82831C1-B48C-4A68-8443-008EED40EB85}">
      <dgm:prSet custT="1"/>
      <dgm:spPr/>
      <dgm:t>
        <a:bodyPr/>
        <a:lstStyle/>
        <a:p>
          <a:r>
            <a:rPr lang="ru-RU" sz="2000" kern="1200" dirty="0"/>
            <a:t>Формирование </a:t>
          </a:r>
          <a:r>
            <a:rPr lang="ru-RU" sz="2000" b="1" kern="1200" dirty="0">
              <a:solidFill>
                <a:srgbClr val="002060"/>
              </a:solidFill>
              <a:latin typeface="Calibri" panose="020F0502020204030204"/>
              <a:ea typeface="+mn-ea"/>
              <a:cs typeface="+mn-cs"/>
            </a:rPr>
            <a:t>единого образовательного пространства </a:t>
          </a:r>
          <a:r>
            <a:rPr lang="ru-RU" sz="2000" b="0" kern="1200" dirty="0"/>
            <a:t>института</a:t>
          </a:r>
          <a:r>
            <a:rPr lang="ru-RU" sz="2000" b="1" kern="1200" dirty="0"/>
            <a:t> </a:t>
          </a:r>
          <a:r>
            <a:rPr lang="ru-RU" sz="2000" kern="1200" dirty="0"/>
            <a:t>образования и института семьи</a:t>
          </a:r>
        </a:p>
      </dgm:t>
    </dgm:pt>
    <dgm:pt modelId="{CB0BDE39-E7B1-48CF-83C6-357AC14EA779}" type="parTrans" cxnId="{E0644A27-6A46-49A6-9AEC-D052307E3B27}">
      <dgm:prSet/>
      <dgm:spPr/>
      <dgm:t>
        <a:bodyPr/>
        <a:lstStyle/>
        <a:p>
          <a:endParaRPr lang="ru-RU"/>
        </a:p>
      </dgm:t>
    </dgm:pt>
    <dgm:pt modelId="{AB3793C8-41A2-4E6C-B263-79B7FB4A0D81}" type="sibTrans" cxnId="{E0644A27-6A46-49A6-9AEC-D052307E3B27}">
      <dgm:prSet/>
      <dgm:spPr/>
      <dgm:t>
        <a:bodyPr/>
        <a:lstStyle/>
        <a:p>
          <a:endParaRPr lang="ru-RU"/>
        </a:p>
      </dgm:t>
    </dgm:pt>
    <dgm:pt modelId="{A4A15A04-BFC1-4451-9A88-B9C07035EEC6}">
      <dgm:prSet custT="1"/>
      <dgm:spPr/>
      <dgm:t>
        <a:bodyPr/>
        <a:lstStyle/>
        <a:p>
          <a:r>
            <a:rPr lang="ru-RU" sz="2000" kern="1200" dirty="0"/>
            <a:t>Реализация </a:t>
          </a:r>
          <a:r>
            <a:rPr lang="ru-RU" sz="2000" b="1" kern="1200" dirty="0">
              <a:solidFill>
                <a:srgbClr val="002060"/>
              </a:solidFill>
              <a:latin typeface="Calibri" panose="020F0502020204030204"/>
              <a:ea typeface="+mn-ea"/>
              <a:cs typeface="+mn-cs"/>
            </a:rPr>
            <a:t>Федеральной образовательной программы дошкольного образования</a:t>
          </a:r>
        </a:p>
      </dgm:t>
    </dgm:pt>
    <dgm:pt modelId="{5D049EBE-5407-4012-8C76-0D92F3AFE664}" type="parTrans" cxnId="{8156ADF2-4134-4538-AE75-3724D368E317}">
      <dgm:prSet/>
      <dgm:spPr/>
      <dgm:t>
        <a:bodyPr/>
        <a:lstStyle/>
        <a:p>
          <a:endParaRPr lang="ru-RU"/>
        </a:p>
      </dgm:t>
    </dgm:pt>
    <dgm:pt modelId="{DDD01CFD-BE34-4891-9EBA-220E64EC55DF}" type="sibTrans" cxnId="{8156ADF2-4134-4538-AE75-3724D368E317}">
      <dgm:prSet/>
      <dgm:spPr/>
      <dgm:t>
        <a:bodyPr/>
        <a:lstStyle/>
        <a:p>
          <a:endParaRPr lang="ru-RU"/>
        </a:p>
      </dgm:t>
    </dgm:pt>
    <dgm:pt modelId="{13E42226-8790-459B-91F4-6AD702A9EB24}">
      <dgm:prSet custT="1"/>
      <dgm:spPr/>
      <dgm:t>
        <a:bodyPr/>
        <a:lstStyle/>
        <a:p>
          <a:r>
            <a:rPr lang="ru-RU" sz="2000" kern="1200" dirty="0"/>
            <a:t>Формирование позиции </a:t>
          </a:r>
          <a:r>
            <a:rPr lang="ru-RU" sz="2000" b="1" kern="1200" dirty="0">
              <a:solidFill>
                <a:srgbClr val="002060"/>
              </a:solidFill>
              <a:latin typeface="Calibri" panose="020F0502020204030204"/>
              <a:ea typeface="+mn-ea"/>
              <a:cs typeface="+mn-cs"/>
            </a:rPr>
            <a:t>осознанного и ответственного родительства</a:t>
          </a:r>
        </a:p>
      </dgm:t>
    </dgm:pt>
    <dgm:pt modelId="{5D71B177-B6E4-4853-B844-E7303B7976AF}" type="parTrans" cxnId="{9F75B872-372F-48DA-AD6B-A8A1BA3C21DE}">
      <dgm:prSet/>
      <dgm:spPr/>
      <dgm:t>
        <a:bodyPr/>
        <a:lstStyle/>
        <a:p>
          <a:endParaRPr lang="ru-RU"/>
        </a:p>
      </dgm:t>
    </dgm:pt>
    <dgm:pt modelId="{D9A7EEA6-82D3-4359-B078-4C6A7C5BA87D}" type="sibTrans" cxnId="{9F75B872-372F-48DA-AD6B-A8A1BA3C21DE}">
      <dgm:prSet/>
      <dgm:spPr/>
      <dgm:t>
        <a:bodyPr/>
        <a:lstStyle/>
        <a:p>
          <a:endParaRPr lang="ru-RU"/>
        </a:p>
      </dgm:t>
    </dgm:pt>
    <dgm:pt modelId="{B0580B6F-4FBC-4012-BCB2-3E8C99FD5909}">
      <dgm:prSet custT="1"/>
      <dgm:spPr/>
      <dgm:t>
        <a:bodyPr/>
        <a:lstStyle/>
        <a:p>
          <a:r>
            <a:rPr lang="ru-RU" sz="2000" kern="1200" dirty="0"/>
            <a:t>Изменение родительской позиции, </a:t>
          </a:r>
          <a:r>
            <a:rPr lang="ru-RU" sz="2000" b="1" kern="1200" dirty="0">
              <a:solidFill>
                <a:srgbClr val="002060"/>
              </a:solidFill>
              <a:latin typeface="Calibri" panose="020F0502020204030204"/>
              <a:ea typeface="+mn-ea"/>
              <a:cs typeface="+mn-cs"/>
            </a:rPr>
            <a:t>трансляции традиционных российских ценностей </a:t>
          </a:r>
          <a:r>
            <a:rPr lang="ru-RU" sz="2000" kern="1200" dirty="0"/>
            <a:t>в семейном воспитании.</a:t>
          </a:r>
        </a:p>
      </dgm:t>
    </dgm:pt>
    <dgm:pt modelId="{F030E6FE-E9DE-43FD-B674-F6DC989387A4}" type="parTrans" cxnId="{CA4B7C8E-174E-4D78-839F-574A90153F01}">
      <dgm:prSet/>
      <dgm:spPr/>
      <dgm:t>
        <a:bodyPr/>
        <a:lstStyle/>
        <a:p>
          <a:endParaRPr lang="ru-RU"/>
        </a:p>
      </dgm:t>
    </dgm:pt>
    <dgm:pt modelId="{45A24AEF-A453-4281-978F-C319C6B33515}" type="sibTrans" cxnId="{CA4B7C8E-174E-4D78-839F-574A90153F01}">
      <dgm:prSet/>
      <dgm:spPr/>
      <dgm:t>
        <a:bodyPr/>
        <a:lstStyle/>
        <a:p>
          <a:endParaRPr lang="ru-RU"/>
        </a:p>
      </dgm:t>
    </dgm:pt>
    <dgm:pt modelId="{3B34C7A3-4E95-473E-9748-9C8324220926}">
      <dgm:prSet custT="1"/>
      <dgm:spPr/>
      <dgm:t>
        <a:bodyPr/>
        <a:lstStyle/>
        <a:p>
          <a:r>
            <a:rPr lang="ru-RU" sz="2000" kern="1200" dirty="0"/>
            <a:t>Изменение стратегии взаимодействия с конкуренции на кооперацию; выход во взаимодействии с родителями на </a:t>
          </a:r>
          <a:r>
            <a:rPr lang="ru-RU" sz="2000" b="1" kern="1200" dirty="0">
              <a:solidFill>
                <a:srgbClr val="002060"/>
              </a:solidFill>
              <a:latin typeface="Calibri" panose="020F0502020204030204"/>
              <a:ea typeface="+mn-ea"/>
              <a:cs typeface="+mn-cs"/>
            </a:rPr>
            <a:t>диалог и сотрудничество</a:t>
          </a:r>
          <a:r>
            <a:rPr lang="ru-RU" sz="2000" kern="1200" dirty="0"/>
            <a:t>.</a:t>
          </a:r>
        </a:p>
      </dgm:t>
    </dgm:pt>
    <dgm:pt modelId="{0C42B363-0877-424D-8421-2D65735772C8}" type="parTrans" cxnId="{4C54AFCF-EA99-4571-9000-8586E2647872}">
      <dgm:prSet/>
      <dgm:spPr/>
      <dgm:t>
        <a:bodyPr/>
        <a:lstStyle/>
        <a:p>
          <a:endParaRPr lang="ru-RU"/>
        </a:p>
      </dgm:t>
    </dgm:pt>
    <dgm:pt modelId="{1AF4B25E-3156-4023-A618-E6FACB34FDA0}" type="sibTrans" cxnId="{4C54AFCF-EA99-4571-9000-8586E2647872}">
      <dgm:prSet/>
      <dgm:spPr/>
      <dgm:t>
        <a:bodyPr/>
        <a:lstStyle/>
        <a:p>
          <a:endParaRPr lang="ru-RU"/>
        </a:p>
      </dgm:t>
    </dgm:pt>
    <dgm:pt modelId="{1B7E7489-5B75-4C00-8CEA-6DC8715585BD}" type="pres">
      <dgm:prSet presAssocID="{237F7E28-A353-4903-B5AA-9E6716FF772E}" presName="vert0" presStyleCnt="0">
        <dgm:presLayoutVars>
          <dgm:dir/>
          <dgm:animOne val="branch"/>
          <dgm:animLvl val="lvl"/>
        </dgm:presLayoutVars>
      </dgm:prSet>
      <dgm:spPr/>
    </dgm:pt>
    <dgm:pt modelId="{94E49282-8922-4C3F-8723-E0643423C814}" type="pres">
      <dgm:prSet presAssocID="{5EDAF887-4DBF-4CD2-B704-B49E9C290578}" presName="thickLine" presStyleLbl="alignNode1" presStyleIdx="0" presStyleCnt="6"/>
      <dgm:spPr/>
    </dgm:pt>
    <dgm:pt modelId="{A8AD552D-6001-4D75-A9F0-1F3B042A8044}" type="pres">
      <dgm:prSet presAssocID="{5EDAF887-4DBF-4CD2-B704-B49E9C290578}" presName="horz1" presStyleCnt="0"/>
      <dgm:spPr/>
    </dgm:pt>
    <dgm:pt modelId="{5EE4C0D3-F794-4C0C-ABFA-D41E3E302133}" type="pres">
      <dgm:prSet presAssocID="{5EDAF887-4DBF-4CD2-B704-B49E9C290578}" presName="tx1" presStyleLbl="revTx" presStyleIdx="0" presStyleCnt="6"/>
      <dgm:spPr/>
    </dgm:pt>
    <dgm:pt modelId="{D4A71D4D-41ED-47C2-A90E-145E6E037C62}" type="pres">
      <dgm:prSet presAssocID="{5EDAF887-4DBF-4CD2-B704-B49E9C290578}" presName="vert1" presStyleCnt="0"/>
      <dgm:spPr/>
    </dgm:pt>
    <dgm:pt modelId="{F9B7913D-93C2-4172-90AC-CA2C12748813}" type="pres">
      <dgm:prSet presAssocID="{E82831C1-B48C-4A68-8443-008EED40EB85}" presName="thickLine" presStyleLbl="alignNode1" presStyleIdx="1" presStyleCnt="6"/>
      <dgm:spPr/>
    </dgm:pt>
    <dgm:pt modelId="{C34FF1CA-131B-4D44-9BE9-703CCA0FC33A}" type="pres">
      <dgm:prSet presAssocID="{E82831C1-B48C-4A68-8443-008EED40EB85}" presName="horz1" presStyleCnt="0"/>
      <dgm:spPr/>
    </dgm:pt>
    <dgm:pt modelId="{9CCA0484-DA95-4C98-B54C-8E342D65AED1}" type="pres">
      <dgm:prSet presAssocID="{E82831C1-B48C-4A68-8443-008EED40EB85}" presName="tx1" presStyleLbl="revTx" presStyleIdx="1" presStyleCnt="6"/>
      <dgm:spPr/>
    </dgm:pt>
    <dgm:pt modelId="{6E0A2619-FE57-4F51-897F-F65670C30414}" type="pres">
      <dgm:prSet presAssocID="{E82831C1-B48C-4A68-8443-008EED40EB85}" presName="vert1" presStyleCnt="0"/>
      <dgm:spPr/>
    </dgm:pt>
    <dgm:pt modelId="{841375D0-F6A2-4948-B91A-688BC227902F}" type="pres">
      <dgm:prSet presAssocID="{A4A15A04-BFC1-4451-9A88-B9C07035EEC6}" presName="thickLine" presStyleLbl="alignNode1" presStyleIdx="2" presStyleCnt="6"/>
      <dgm:spPr/>
    </dgm:pt>
    <dgm:pt modelId="{EC645C6C-4A97-47F1-9B27-C0A58C21FDD9}" type="pres">
      <dgm:prSet presAssocID="{A4A15A04-BFC1-4451-9A88-B9C07035EEC6}" presName="horz1" presStyleCnt="0"/>
      <dgm:spPr/>
    </dgm:pt>
    <dgm:pt modelId="{A42E4DED-979C-49E0-ACF8-C03FD143EBA7}" type="pres">
      <dgm:prSet presAssocID="{A4A15A04-BFC1-4451-9A88-B9C07035EEC6}" presName="tx1" presStyleLbl="revTx" presStyleIdx="2" presStyleCnt="6"/>
      <dgm:spPr/>
    </dgm:pt>
    <dgm:pt modelId="{B4597D2E-20D5-45DF-BFCC-8CAEC6D59966}" type="pres">
      <dgm:prSet presAssocID="{A4A15A04-BFC1-4451-9A88-B9C07035EEC6}" presName="vert1" presStyleCnt="0"/>
      <dgm:spPr/>
    </dgm:pt>
    <dgm:pt modelId="{5057535A-BBF5-41BD-BD50-48EA38204C3A}" type="pres">
      <dgm:prSet presAssocID="{13E42226-8790-459B-91F4-6AD702A9EB24}" presName="thickLine" presStyleLbl="alignNode1" presStyleIdx="3" presStyleCnt="6"/>
      <dgm:spPr/>
    </dgm:pt>
    <dgm:pt modelId="{6DFC5FC5-A713-49C3-A042-6F4D18F0CBEA}" type="pres">
      <dgm:prSet presAssocID="{13E42226-8790-459B-91F4-6AD702A9EB24}" presName="horz1" presStyleCnt="0"/>
      <dgm:spPr/>
    </dgm:pt>
    <dgm:pt modelId="{FE291663-DDED-4AB7-BF85-6757ED71DA9B}" type="pres">
      <dgm:prSet presAssocID="{13E42226-8790-459B-91F4-6AD702A9EB24}" presName="tx1" presStyleLbl="revTx" presStyleIdx="3" presStyleCnt="6"/>
      <dgm:spPr/>
    </dgm:pt>
    <dgm:pt modelId="{719D997B-75A8-45D3-988F-AF6E391710D9}" type="pres">
      <dgm:prSet presAssocID="{13E42226-8790-459B-91F4-6AD702A9EB24}" presName="vert1" presStyleCnt="0"/>
      <dgm:spPr/>
    </dgm:pt>
    <dgm:pt modelId="{4EED1B0D-B033-4301-8E7A-D42CFA4F1BB6}" type="pres">
      <dgm:prSet presAssocID="{B0580B6F-4FBC-4012-BCB2-3E8C99FD5909}" presName="thickLine" presStyleLbl="alignNode1" presStyleIdx="4" presStyleCnt="6"/>
      <dgm:spPr/>
    </dgm:pt>
    <dgm:pt modelId="{83B93AF8-258F-41FE-86C7-4443FF1AACE9}" type="pres">
      <dgm:prSet presAssocID="{B0580B6F-4FBC-4012-BCB2-3E8C99FD5909}" presName="horz1" presStyleCnt="0"/>
      <dgm:spPr/>
    </dgm:pt>
    <dgm:pt modelId="{40F78C3F-2125-4778-A9F0-328BE6A1897F}" type="pres">
      <dgm:prSet presAssocID="{B0580B6F-4FBC-4012-BCB2-3E8C99FD5909}" presName="tx1" presStyleLbl="revTx" presStyleIdx="4" presStyleCnt="6"/>
      <dgm:spPr/>
    </dgm:pt>
    <dgm:pt modelId="{6013FE27-4432-40B2-A856-86110D6F2A9F}" type="pres">
      <dgm:prSet presAssocID="{B0580B6F-4FBC-4012-BCB2-3E8C99FD5909}" presName="vert1" presStyleCnt="0"/>
      <dgm:spPr/>
    </dgm:pt>
    <dgm:pt modelId="{AD6F853D-DCDF-4CB0-B953-3D5D0B64A169}" type="pres">
      <dgm:prSet presAssocID="{3B34C7A3-4E95-473E-9748-9C8324220926}" presName="thickLine" presStyleLbl="alignNode1" presStyleIdx="5" presStyleCnt="6"/>
      <dgm:spPr/>
    </dgm:pt>
    <dgm:pt modelId="{23356236-95E2-4BBF-BF0D-49BC44D7ED78}" type="pres">
      <dgm:prSet presAssocID="{3B34C7A3-4E95-473E-9748-9C8324220926}" presName="horz1" presStyleCnt="0"/>
      <dgm:spPr/>
    </dgm:pt>
    <dgm:pt modelId="{302A6614-9792-40A4-BF0F-B0028A26E298}" type="pres">
      <dgm:prSet presAssocID="{3B34C7A3-4E95-473E-9748-9C8324220926}" presName="tx1" presStyleLbl="revTx" presStyleIdx="5" presStyleCnt="6"/>
      <dgm:spPr/>
    </dgm:pt>
    <dgm:pt modelId="{4FC6B5D9-9D91-4E87-BB8A-C08ACB3A4B0A}" type="pres">
      <dgm:prSet presAssocID="{3B34C7A3-4E95-473E-9748-9C8324220926}" presName="vert1" presStyleCnt="0"/>
      <dgm:spPr/>
    </dgm:pt>
  </dgm:ptLst>
  <dgm:cxnLst>
    <dgm:cxn modelId="{6F2AD70B-D31E-4963-A394-D097BC97B655}" srcId="{237F7E28-A353-4903-B5AA-9E6716FF772E}" destId="{5EDAF887-4DBF-4CD2-B704-B49E9C290578}" srcOrd="0" destOrd="0" parTransId="{40533A7A-2AAF-4E06-967A-917B0AEB887D}" sibTransId="{A5902595-66CA-4881-8048-5064B140A0BC}"/>
    <dgm:cxn modelId="{E0644A27-6A46-49A6-9AEC-D052307E3B27}" srcId="{237F7E28-A353-4903-B5AA-9E6716FF772E}" destId="{E82831C1-B48C-4A68-8443-008EED40EB85}" srcOrd="1" destOrd="0" parTransId="{CB0BDE39-E7B1-48CF-83C6-357AC14EA779}" sibTransId="{AB3793C8-41A2-4E6C-B263-79B7FB4A0D81}"/>
    <dgm:cxn modelId="{98818C28-C575-47C3-843F-AC725D9B4470}" type="presOf" srcId="{237F7E28-A353-4903-B5AA-9E6716FF772E}" destId="{1B7E7489-5B75-4C00-8CEA-6DC8715585BD}" srcOrd="0" destOrd="0" presId="urn:microsoft.com/office/officeart/2008/layout/LinedList"/>
    <dgm:cxn modelId="{9F75B872-372F-48DA-AD6B-A8A1BA3C21DE}" srcId="{237F7E28-A353-4903-B5AA-9E6716FF772E}" destId="{13E42226-8790-459B-91F4-6AD702A9EB24}" srcOrd="3" destOrd="0" parTransId="{5D71B177-B6E4-4853-B844-E7303B7976AF}" sibTransId="{D9A7EEA6-82D3-4359-B078-4C6A7C5BA87D}"/>
    <dgm:cxn modelId="{CA4B7C8E-174E-4D78-839F-574A90153F01}" srcId="{237F7E28-A353-4903-B5AA-9E6716FF772E}" destId="{B0580B6F-4FBC-4012-BCB2-3E8C99FD5909}" srcOrd="4" destOrd="0" parTransId="{F030E6FE-E9DE-43FD-B674-F6DC989387A4}" sibTransId="{45A24AEF-A453-4281-978F-C319C6B33515}"/>
    <dgm:cxn modelId="{0AC5D790-5BC0-49C0-8A9A-3C76872C11AB}" type="presOf" srcId="{E82831C1-B48C-4A68-8443-008EED40EB85}" destId="{9CCA0484-DA95-4C98-B54C-8E342D65AED1}" srcOrd="0" destOrd="0" presId="urn:microsoft.com/office/officeart/2008/layout/LinedList"/>
    <dgm:cxn modelId="{9B8BB6AD-014F-48E0-A9B5-2DA3E3564C5F}" type="presOf" srcId="{A4A15A04-BFC1-4451-9A88-B9C07035EEC6}" destId="{A42E4DED-979C-49E0-ACF8-C03FD143EBA7}" srcOrd="0" destOrd="0" presId="urn:microsoft.com/office/officeart/2008/layout/LinedList"/>
    <dgm:cxn modelId="{57C447BE-BC7B-4982-B01E-9C936084265D}" type="presOf" srcId="{5EDAF887-4DBF-4CD2-B704-B49E9C290578}" destId="{5EE4C0D3-F794-4C0C-ABFA-D41E3E302133}" srcOrd="0" destOrd="0" presId="urn:microsoft.com/office/officeart/2008/layout/LinedList"/>
    <dgm:cxn modelId="{4C54AFCF-EA99-4571-9000-8586E2647872}" srcId="{237F7E28-A353-4903-B5AA-9E6716FF772E}" destId="{3B34C7A3-4E95-473E-9748-9C8324220926}" srcOrd="5" destOrd="0" parTransId="{0C42B363-0877-424D-8421-2D65735772C8}" sibTransId="{1AF4B25E-3156-4023-A618-E6FACB34FDA0}"/>
    <dgm:cxn modelId="{805E5FDF-FFF2-4D5C-9A0D-6F278676EDCE}" type="presOf" srcId="{3B34C7A3-4E95-473E-9748-9C8324220926}" destId="{302A6614-9792-40A4-BF0F-B0028A26E298}" srcOrd="0" destOrd="0" presId="urn:microsoft.com/office/officeart/2008/layout/LinedList"/>
    <dgm:cxn modelId="{10C950EA-E601-4D2F-99ED-EF29E9C7FC21}" type="presOf" srcId="{B0580B6F-4FBC-4012-BCB2-3E8C99FD5909}" destId="{40F78C3F-2125-4778-A9F0-328BE6A1897F}" srcOrd="0" destOrd="0" presId="urn:microsoft.com/office/officeart/2008/layout/LinedList"/>
    <dgm:cxn modelId="{8156ADF2-4134-4538-AE75-3724D368E317}" srcId="{237F7E28-A353-4903-B5AA-9E6716FF772E}" destId="{A4A15A04-BFC1-4451-9A88-B9C07035EEC6}" srcOrd="2" destOrd="0" parTransId="{5D049EBE-5407-4012-8C76-0D92F3AFE664}" sibTransId="{DDD01CFD-BE34-4891-9EBA-220E64EC55DF}"/>
    <dgm:cxn modelId="{702A14F6-A945-4757-BAA9-B5324BBDE058}" type="presOf" srcId="{13E42226-8790-459B-91F4-6AD702A9EB24}" destId="{FE291663-DDED-4AB7-BF85-6757ED71DA9B}" srcOrd="0" destOrd="0" presId="urn:microsoft.com/office/officeart/2008/layout/LinedList"/>
    <dgm:cxn modelId="{9F197F5E-FB5B-4F21-8432-4F52176540EA}" type="presParOf" srcId="{1B7E7489-5B75-4C00-8CEA-6DC8715585BD}" destId="{94E49282-8922-4C3F-8723-E0643423C814}" srcOrd="0" destOrd="0" presId="urn:microsoft.com/office/officeart/2008/layout/LinedList"/>
    <dgm:cxn modelId="{8224920F-BC07-4849-BEA5-4FC315FCD9A5}" type="presParOf" srcId="{1B7E7489-5B75-4C00-8CEA-6DC8715585BD}" destId="{A8AD552D-6001-4D75-A9F0-1F3B042A8044}" srcOrd="1" destOrd="0" presId="urn:microsoft.com/office/officeart/2008/layout/LinedList"/>
    <dgm:cxn modelId="{FE82AC1E-1CC4-4B1F-AB05-F66EEAE01D7E}" type="presParOf" srcId="{A8AD552D-6001-4D75-A9F0-1F3B042A8044}" destId="{5EE4C0D3-F794-4C0C-ABFA-D41E3E302133}" srcOrd="0" destOrd="0" presId="urn:microsoft.com/office/officeart/2008/layout/LinedList"/>
    <dgm:cxn modelId="{9A6ABC03-AE4E-4D32-A70F-54E92D878B7A}" type="presParOf" srcId="{A8AD552D-6001-4D75-A9F0-1F3B042A8044}" destId="{D4A71D4D-41ED-47C2-A90E-145E6E037C62}" srcOrd="1" destOrd="0" presId="urn:microsoft.com/office/officeart/2008/layout/LinedList"/>
    <dgm:cxn modelId="{F7FD0CE1-AA28-41CC-A7B4-CB65D83D6E7C}" type="presParOf" srcId="{1B7E7489-5B75-4C00-8CEA-6DC8715585BD}" destId="{F9B7913D-93C2-4172-90AC-CA2C12748813}" srcOrd="2" destOrd="0" presId="urn:microsoft.com/office/officeart/2008/layout/LinedList"/>
    <dgm:cxn modelId="{2F14C685-B425-441C-9020-5CC1EF99E192}" type="presParOf" srcId="{1B7E7489-5B75-4C00-8CEA-6DC8715585BD}" destId="{C34FF1CA-131B-4D44-9BE9-703CCA0FC33A}" srcOrd="3" destOrd="0" presId="urn:microsoft.com/office/officeart/2008/layout/LinedList"/>
    <dgm:cxn modelId="{8334BF59-F5E4-40D4-A561-D484578582EA}" type="presParOf" srcId="{C34FF1CA-131B-4D44-9BE9-703CCA0FC33A}" destId="{9CCA0484-DA95-4C98-B54C-8E342D65AED1}" srcOrd="0" destOrd="0" presId="urn:microsoft.com/office/officeart/2008/layout/LinedList"/>
    <dgm:cxn modelId="{4E7BD4F2-D806-416D-8B17-6C608B3184C0}" type="presParOf" srcId="{C34FF1CA-131B-4D44-9BE9-703CCA0FC33A}" destId="{6E0A2619-FE57-4F51-897F-F65670C30414}" srcOrd="1" destOrd="0" presId="urn:microsoft.com/office/officeart/2008/layout/LinedList"/>
    <dgm:cxn modelId="{5F846B2F-0553-4287-B707-C63E3EE819DE}" type="presParOf" srcId="{1B7E7489-5B75-4C00-8CEA-6DC8715585BD}" destId="{841375D0-F6A2-4948-B91A-688BC227902F}" srcOrd="4" destOrd="0" presId="urn:microsoft.com/office/officeart/2008/layout/LinedList"/>
    <dgm:cxn modelId="{D5DC72A6-48C2-4044-B6BA-EE1F79BFE3D4}" type="presParOf" srcId="{1B7E7489-5B75-4C00-8CEA-6DC8715585BD}" destId="{EC645C6C-4A97-47F1-9B27-C0A58C21FDD9}" srcOrd="5" destOrd="0" presId="urn:microsoft.com/office/officeart/2008/layout/LinedList"/>
    <dgm:cxn modelId="{0A3C0ACF-69DE-462E-8B12-6B35F79BF34A}" type="presParOf" srcId="{EC645C6C-4A97-47F1-9B27-C0A58C21FDD9}" destId="{A42E4DED-979C-49E0-ACF8-C03FD143EBA7}" srcOrd="0" destOrd="0" presId="urn:microsoft.com/office/officeart/2008/layout/LinedList"/>
    <dgm:cxn modelId="{873DAD35-5E9A-4711-8E29-A5BD7359BBD0}" type="presParOf" srcId="{EC645C6C-4A97-47F1-9B27-C0A58C21FDD9}" destId="{B4597D2E-20D5-45DF-BFCC-8CAEC6D59966}" srcOrd="1" destOrd="0" presId="urn:microsoft.com/office/officeart/2008/layout/LinedList"/>
    <dgm:cxn modelId="{25E2DEFF-8394-4CDB-AFB7-0570E08FCE9F}" type="presParOf" srcId="{1B7E7489-5B75-4C00-8CEA-6DC8715585BD}" destId="{5057535A-BBF5-41BD-BD50-48EA38204C3A}" srcOrd="6" destOrd="0" presId="urn:microsoft.com/office/officeart/2008/layout/LinedList"/>
    <dgm:cxn modelId="{9CF89979-87FC-4F1B-A535-CDB9E7A3FD39}" type="presParOf" srcId="{1B7E7489-5B75-4C00-8CEA-6DC8715585BD}" destId="{6DFC5FC5-A713-49C3-A042-6F4D18F0CBEA}" srcOrd="7" destOrd="0" presId="urn:microsoft.com/office/officeart/2008/layout/LinedList"/>
    <dgm:cxn modelId="{AFA242E7-F2AD-4A9D-BA1F-464143263620}" type="presParOf" srcId="{6DFC5FC5-A713-49C3-A042-6F4D18F0CBEA}" destId="{FE291663-DDED-4AB7-BF85-6757ED71DA9B}" srcOrd="0" destOrd="0" presId="urn:microsoft.com/office/officeart/2008/layout/LinedList"/>
    <dgm:cxn modelId="{08B3777F-7393-45F6-8CB5-578D9204D360}" type="presParOf" srcId="{6DFC5FC5-A713-49C3-A042-6F4D18F0CBEA}" destId="{719D997B-75A8-45D3-988F-AF6E391710D9}" srcOrd="1" destOrd="0" presId="urn:microsoft.com/office/officeart/2008/layout/LinedList"/>
    <dgm:cxn modelId="{9DA1FD37-0957-498E-9914-4C25C79AD55A}" type="presParOf" srcId="{1B7E7489-5B75-4C00-8CEA-6DC8715585BD}" destId="{4EED1B0D-B033-4301-8E7A-D42CFA4F1BB6}" srcOrd="8" destOrd="0" presId="urn:microsoft.com/office/officeart/2008/layout/LinedList"/>
    <dgm:cxn modelId="{36852F98-F5E8-47EC-B1E4-6E83F9B9F84E}" type="presParOf" srcId="{1B7E7489-5B75-4C00-8CEA-6DC8715585BD}" destId="{83B93AF8-258F-41FE-86C7-4443FF1AACE9}" srcOrd="9" destOrd="0" presId="urn:microsoft.com/office/officeart/2008/layout/LinedList"/>
    <dgm:cxn modelId="{ED2191E0-BC8F-4B05-ADB5-81DD8D97B011}" type="presParOf" srcId="{83B93AF8-258F-41FE-86C7-4443FF1AACE9}" destId="{40F78C3F-2125-4778-A9F0-328BE6A1897F}" srcOrd="0" destOrd="0" presId="urn:microsoft.com/office/officeart/2008/layout/LinedList"/>
    <dgm:cxn modelId="{285A6362-3432-481C-9F3E-46836671DDCE}" type="presParOf" srcId="{83B93AF8-258F-41FE-86C7-4443FF1AACE9}" destId="{6013FE27-4432-40B2-A856-86110D6F2A9F}" srcOrd="1" destOrd="0" presId="urn:microsoft.com/office/officeart/2008/layout/LinedList"/>
    <dgm:cxn modelId="{A2916A96-A9DB-4F6D-B56D-79BFDAFD3A04}" type="presParOf" srcId="{1B7E7489-5B75-4C00-8CEA-6DC8715585BD}" destId="{AD6F853D-DCDF-4CB0-B953-3D5D0B64A169}" srcOrd="10" destOrd="0" presId="urn:microsoft.com/office/officeart/2008/layout/LinedList"/>
    <dgm:cxn modelId="{C47C3D06-46AE-421D-A3C0-D850284EBEC8}" type="presParOf" srcId="{1B7E7489-5B75-4C00-8CEA-6DC8715585BD}" destId="{23356236-95E2-4BBF-BF0D-49BC44D7ED78}" srcOrd="11" destOrd="0" presId="urn:microsoft.com/office/officeart/2008/layout/LinedList"/>
    <dgm:cxn modelId="{70BF0D1B-6329-49B6-AB00-CD8980F5DF1E}" type="presParOf" srcId="{23356236-95E2-4BBF-BF0D-49BC44D7ED78}" destId="{302A6614-9792-40A4-BF0F-B0028A26E298}" srcOrd="0" destOrd="0" presId="urn:microsoft.com/office/officeart/2008/layout/LinedList"/>
    <dgm:cxn modelId="{3D7E854F-6AD9-44C9-93C4-818188572481}" type="presParOf" srcId="{23356236-95E2-4BBF-BF0D-49BC44D7ED78}" destId="{4FC6B5D9-9D91-4E87-BB8A-C08ACB3A4B0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EDB15A7-D96E-4AFD-8118-58EC219CE176}" type="doc">
      <dgm:prSet loTypeId="urn:microsoft.com/office/officeart/2005/8/layout/arrow2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A4D2A3DA-D4D2-4E19-822D-6F6BF94A2EE3}">
      <dgm:prSet custT="1"/>
      <dgm:spPr/>
      <dgm:t>
        <a:bodyPr/>
        <a:lstStyle/>
        <a:p>
          <a:r>
            <a:rPr lang="ru-RU" sz="2000" b="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2023 г. — апробация материалов в 5 регионах + доработка</a:t>
          </a:r>
        </a:p>
      </dgm:t>
    </dgm:pt>
    <dgm:pt modelId="{B19038AB-5F7D-454A-AACD-A023A021B30B}" type="parTrans" cxnId="{D2322372-2CF8-4D17-BF80-51F7B88EC801}">
      <dgm:prSet/>
      <dgm:spPr/>
      <dgm:t>
        <a:bodyPr/>
        <a:lstStyle/>
        <a:p>
          <a:endParaRPr lang="ru-RU"/>
        </a:p>
      </dgm:t>
    </dgm:pt>
    <dgm:pt modelId="{3095DEFF-AA3C-4292-B1D2-531FB87E87F1}" type="sibTrans" cxnId="{D2322372-2CF8-4D17-BF80-51F7B88EC801}">
      <dgm:prSet/>
      <dgm:spPr/>
      <dgm:t>
        <a:bodyPr/>
        <a:lstStyle/>
        <a:p>
          <a:endParaRPr lang="ru-RU"/>
        </a:p>
      </dgm:t>
    </dgm:pt>
    <dgm:pt modelId="{3B9B29C7-DDC1-4CE2-8EB0-A3E7E71BDCF9}">
      <dgm:prSet custT="1"/>
      <dgm:spPr/>
      <dgm:t>
        <a:bodyPr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2024 г. —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начало поэтапного внедрения</a:t>
          </a:r>
        </a:p>
      </dgm:t>
    </dgm:pt>
    <dgm:pt modelId="{46D7E7B7-2128-43A4-BC60-182F3524EE8F}" type="parTrans" cxnId="{C6F66B72-857C-4342-80A1-262ACE5F3521}">
      <dgm:prSet/>
      <dgm:spPr/>
      <dgm:t>
        <a:bodyPr/>
        <a:lstStyle/>
        <a:p>
          <a:endParaRPr lang="ru-RU"/>
        </a:p>
      </dgm:t>
    </dgm:pt>
    <dgm:pt modelId="{A6DCAA35-C2C3-4CBF-93E6-D7FA03BA6307}" type="sibTrans" cxnId="{C6F66B72-857C-4342-80A1-262ACE5F3521}">
      <dgm:prSet/>
      <dgm:spPr/>
      <dgm:t>
        <a:bodyPr/>
        <a:lstStyle/>
        <a:p>
          <a:endParaRPr lang="ru-RU"/>
        </a:p>
      </dgm:t>
    </dgm:pt>
    <dgm:pt modelId="{E779C1AE-24C8-4F6D-94C5-7784EECE27AC}">
      <dgm:prSet custT="1"/>
      <dgm:spPr/>
      <dgm:t>
        <a:bodyPr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2026 г. —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работа идёт уже в 65 субъектах РФ (21 регион с 2024 г. + 44 региона с 2025 г.)</a:t>
          </a:r>
        </a:p>
      </dgm:t>
    </dgm:pt>
    <dgm:pt modelId="{318E404A-8B82-47A9-8145-C9FD86BB1CFE}" type="parTrans" cxnId="{68DC71F5-FAFE-4403-A621-EE0B1B908276}">
      <dgm:prSet/>
      <dgm:spPr/>
      <dgm:t>
        <a:bodyPr/>
        <a:lstStyle/>
        <a:p>
          <a:endParaRPr lang="ru-RU"/>
        </a:p>
      </dgm:t>
    </dgm:pt>
    <dgm:pt modelId="{FAC1B9AB-8893-476B-A16F-3CB30BB547C8}" type="sibTrans" cxnId="{68DC71F5-FAFE-4403-A621-EE0B1B908276}">
      <dgm:prSet/>
      <dgm:spPr/>
      <dgm:t>
        <a:bodyPr/>
        <a:lstStyle/>
        <a:p>
          <a:endParaRPr lang="ru-RU"/>
        </a:p>
      </dgm:t>
    </dgm:pt>
    <dgm:pt modelId="{C01F1260-B7B7-4D8F-AE7C-C8037157A26C}">
      <dgm:prSet custT="1"/>
      <dgm:spPr/>
      <dgm:t>
        <a:bodyPr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До 2030 г. — создание условий для использования материалов во всех регионах России</a:t>
          </a:r>
        </a:p>
      </dgm:t>
    </dgm:pt>
    <dgm:pt modelId="{48761317-7CA4-4393-AE20-AD28CE092E31}" type="parTrans" cxnId="{3329CA36-9B0C-41D5-BD01-573C41803146}">
      <dgm:prSet/>
      <dgm:spPr/>
      <dgm:t>
        <a:bodyPr/>
        <a:lstStyle/>
        <a:p>
          <a:endParaRPr lang="ru-RU"/>
        </a:p>
      </dgm:t>
    </dgm:pt>
    <dgm:pt modelId="{142B44D6-C244-48DC-84FF-480A3F71C468}" type="sibTrans" cxnId="{3329CA36-9B0C-41D5-BD01-573C41803146}">
      <dgm:prSet/>
      <dgm:spPr/>
      <dgm:t>
        <a:bodyPr/>
        <a:lstStyle/>
        <a:p>
          <a:endParaRPr lang="ru-RU"/>
        </a:p>
      </dgm:t>
    </dgm:pt>
    <dgm:pt modelId="{D61941AD-8785-4A48-AF7C-8D6CF5774308}" type="pres">
      <dgm:prSet presAssocID="{3EDB15A7-D96E-4AFD-8118-58EC219CE176}" presName="arrowDiagram" presStyleCnt="0">
        <dgm:presLayoutVars>
          <dgm:chMax val="5"/>
          <dgm:dir/>
          <dgm:resizeHandles val="exact"/>
        </dgm:presLayoutVars>
      </dgm:prSet>
      <dgm:spPr/>
    </dgm:pt>
    <dgm:pt modelId="{3B24607B-008B-4E17-81AF-F0C4AEA023F0}" type="pres">
      <dgm:prSet presAssocID="{3EDB15A7-D96E-4AFD-8118-58EC219CE176}" presName="arrow" presStyleLbl="bgShp" presStyleIdx="0" presStyleCnt="1" custScaleX="125325"/>
      <dgm:spPr/>
    </dgm:pt>
    <dgm:pt modelId="{5C91752F-1FD5-4115-A561-55FFB7A8442D}" type="pres">
      <dgm:prSet presAssocID="{3EDB15A7-D96E-4AFD-8118-58EC219CE176}" presName="arrowDiagram4" presStyleCnt="0"/>
      <dgm:spPr/>
    </dgm:pt>
    <dgm:pt modelId="{2FDA0F6C-9197-4E36-BE40-9E86193F7E8C}" type="pres">
      <dgm:prSet presAssocID="{A4D2A3DA-D4D2-4E19-822D-6F6BF94A2EE3}" presName="bullet4a" presStyleLbl="node1" presStyleIdx="0" presStyleCnt="4" custScaleX="161966" custScaleY="144217" custLinFactX="-30052" custLinFactY="-72234" custLinFactNeighborX="-100000" custLinFactNeighborY="-100000"/>
      <dgm:spPr/>
    </dgm:pt>
    <dgm:pt modelId="{F14A1304-A661-41B2-A800-93F189B1369F}" type="pres">
      <dgm:prSet presAssocID="{A4D2A3DA-D4D2-4E19-822D-6F6BF94A2EE3}" presName="textBox4a" presStyleLbl="revTx" presStyleIdx="0" presStyleCnt="4" custScaleX="130958">
        <dgm:presLayoutVars>
          <dgm:bulletEnabled val="1"/>
        </dgm:presLayoutVars>
      </dgm:prSet>
      <dgm:spPr/>
    </dgm:pt>
    <dgm:pt modelId="{F3D78A19-F212-4ACA-8F5D-7BD13CEF289C}" type="pres">
      <dgm:prSet presAssocID="{3B9B29C7-DDC1-4CE2-8EB0-A3E7E71BDCF9}" presName="bullet4b" presStyleLbl="node1" presStyleIdx="1" presStyleCnt="4" custScaleX="123948" custScaleY="123902" custLinFactNeighborX="-28454" custLinFactNeighborY="-20281"/>
      <dgm:spPr/>
    </dgm:pt>
    <dgm:pt modelId="{5523ED8C-84C4-4558-8F98-A50487A2D298}" type="pres">
      <dgm:prSet presAssocID="{3B9B29C7-DDC1-4CE2-8EB0-A3E7E71BDCF9}" presName="textBox4b" presStyleLbl="revTx" presStyleIdx="1" presStyleCnt="4" custScaleX="109805">
        <dgm:presLayoutVars>
          <dgm:bulletEnabled val="1"/>
        </dgm:presLayoutVars>
      </dgm:prSet>
      <dgm:spPr/>
    </dgm:pt>
    <dgm:pt modelId="{89F4A038-023A-4217-AD58-4DF20CB366EB}" type="pres">
      <dgm:prSet presAssocID="{E779C1AE-24C8-4F6D-94C5-7784EECE27AC}" presName="bullet4c" presStyleLbl="node1" presStyleIdx="2" presStyleCnt="4" custScaleX="109499" custScaleY="111744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</dgm:pt>
    <dgm:pt modelId="{B015E9C1-73A6-47EC-AB91-12BD5971234F}" type="pres">
      <dgm:prSet presAssocID="{E779C1AE-24C8-4F6D-94C5-7784EECE27AC}" presName="textBox4c" presStyleLbl="revTx" presStyleIdx="2" presStyleCnt="4" custScaleX="130509" custScaleY="92872" custLinFactNeighborX="2304" custLinFactNeighborY="4888">
        <dgm:presLayoutVars>
          <dgm:bulletEnabled val="1"/>
        </dgm:presLayoutVars>
      </dgm:prSet>
      <dgm:spPr/>
    </dgm:pt>
    <dgm:pt modelId="{555EEB67-6889-4EB8-A441-FF41DE19F3F8}" type="pres">
      <dgm:prSet presAssocID="{C01F1260-B7B7-4D8F-AE7C-C8037157A26C}" presName="bullet4d" presStyleLbl="node1" presStyleIdx="3" presStyleCnt="4"/>
      <dgm:spPr/>
    </dgm:pt>
    <dgm:pt modelId="{0F7C9DFA-C880-46D3-9DD3-F6CE790948F4}" type="pres">
      <dgm:prSet presAssocID="{C01F1260-B7B7-4D8F-AE7C-C8037157A26C}" presName="textBox4d" presStyleLbl="revTx" presStyleIdx="3" presStyleCnt="4" custScaleX="141662" custLinFactNeighborX="21654" custLinFactNeighborY="2375">
        <dgm:presLayoutVars>
          <dgm:bulletEnabled val="1"/>
        </dgm:presLayoutVars>
      </dgm:prSet>
      <dgm:spPr/>
    </dgm:pt>
  </dgm:ptLst>
  <dgm:cxnLst>
    <dgm:cxn modelId="{D8BAB212-293C-4F02-8809-96654B622666}" type="presOf" srcId="{C01F1260-B7B7-4D8F-AE7C-C8037157A26C}" destId="{0F7C9DFA-C880-46D3-9DD3-F6CE790948F4}" srcOrd="0" destOrd="0" presId="urn:microsoft.com/office/officeart/2005/8/layout/arrow2"/>
    <dgm:cxn modelId="{FCBB911A-D6B7-49A6-B153-12614DDA1E40}" type="presOf" srcId="{A4D2A3DA-D4D2-4E19-822D-6F6BF94A2EE3}" destId="{F14A1304-A661-41B2-A800-93F189B1369F}" srcOrd="0" destOrd="0" presId="urn:microsoft.com/office/officeart/2005/8/layout/arrow2"/>
    <dgm:cxn modelId="{5AFC5B32-6148-4441-8ED3-063A38B64E14}" type="presOf" srcId="{3B9B29C7-DDC1-4CE2-8EB0-A3E7E71BDCF9}" destId="{5523ED8C-84C4-4558-8F98-A50487A2D298}" srcOrd="0" destOrd="0" presId="urn:microsoft.com/office/officeart/2005/8/layout/arrow2"/>
    <dgm:cxn modelId="{3329CA36-9B0C-41D5-BD01-573C41803146}" srcId="{3EDB15A7-D96E-4AFD-8118-58EC219CE176}" destId="{C01F1260-B7B7-4D8F-AE7C-C8037157A26C}" srcOrd="3" destOrd="0" parTransId="{48761317-7CA4-4393-AE20-AD28CE092E31}" sibTransId="{142B44D6-C244-48DC-84FF-480A3F71C468}"/>
    <dgm:cxn modelId="{D2322372-2CF8-4D17-BF80-51F7B88EC801}" srcId="{3EDB15A7-D96E-4AFD-8118-58EC219CE176}" destId="{A4D2A3DA-D4D2-4E19-822D-6F6BF94A2EE3}" srcOrd="0" destOrd="0" parTransId="{B19038AB-5F7D-454A-AACD-A023A021B30B}" sibTransId="{3095DEFF-AA3C-4292-B1D2-531FB87E87F1}"/>
    <dgm:cxn modelId="{C6F66B72-857C-4342-80A1-262ACE5F3521}" srcId="{3EDB15A7-D96E-4AFD-8118-58EC219CE176}" destId="{3B9B29C7-DDC1-4CE2-8EB0-A3E7E71BDCF9}" srcOrd="1" destOrd="0" parTransId="{46D7E7B7-2128-43A4-BC60-182F3524EE8F}" sibTransId="{A6DCAA35-C2C3-4CBF-93E6-D7FA03BA6307}"/>
    <dgm:cxn modelId="{DFF507AF-CFD6-42E1-BAF6-0F87E09AB7B6}" type="presOf" srcId="{E779C1AE-24C8-4F6D-94C5-7784EECE27AC}" destId="{B015E9C1-73A6-47EC-AB91-12BD5971234F}" srcOrd="0" destOrd="0" presId="urn:microsoft.com/office/officeart/2005/8/layout/arrow2"/>
    <dgm:cxn modelId="{DAC198D3-6963-4E08-8175-EF08D18A1322}" type="presOf" srcId="{3EDB15A7-D96E-4AFD-8118-58EC219CE176}" destId="{D61941AD-8785-4A48-AF7C-8D6CF5774308}" srcOrd="0" destOrd="0" presId="urn:microsoft.com/office/officeart/2005/8/layout/arrow2"/>
    <dgm:cxn modelId="{68DC71F5-FAFE-4403-A621-EE0B1B908276}" srcId="{3EDB15A7-D96E-4AFD-8118-58EC219CE176}" destId="{E779C1AE-24C8-4F6D-94C5-7784EECE27AC}" srcOrd="2" destOrd="0" parTransId="{318E404A-8B82-47A9-8145-C9FD86BB1CFE}" sibTransId="{FAC1B9AB-8893-476B-A16F-3CB30BB547C8}"/>
    <dgm:cxn modelId="{62DCB309-9956-40C2-AF72-4FC4E03079B1}" type="presParOf" srcId="{D61941AD-8785-4A48-AF7C-8D6CF5774308}" destId="{3B24607B-008B-4E17-81AF-F0C4AEA023F0}" srcOrd="0" destOrd="0" presId="urn:microsoft.com/office/officeart/2005/8/layout/arrow2"/>
    <dgm:cxn modelId="{C171B303-8826-4951-B788-355A46DD1055}" type="presParOf" srcId="{D61941AD-8785-4A48-AF7C-8D6CF5774308}" destId="{5C91752F-1FD5-4115-A561-55FFB7A8442D}" srcOrd="1" destOrd="0" presId="urn:microsoft.com/office/officeart/2005/8/layout/arrow2"/>
    <dgm:cxn modelId="{1B0C2195-E1CF-48E6-B479-22583E490351}" type="presParOf" srcId="{5C91752F-1FD5-4115-A561-55FFB7A8442D}" destId="{2FDA0F6C-9197-4E36-BE40-9E86193F7E8C}" srcOrd="0" destOrd="0" presId="urn:microsoft.com/office/officeart/2005/8/layout/arrow2"/>
    <dgm:cxn modelId="{3552FA3F-F9DB-4A47-8F7B-EBE1430FE264}" type="presParOf" srcId="{5C91752F-1FD5-4115-A561-55FFB7A8442D}" destId="{F14A1304-A661-41B2-A800-93F189B1369F}" srcOrd="1" destOrd="0" presId="urn:microsoft.com/office/officeart/2005/8/layout/arrow2"/>
    <dgm:cxn modelId="{AB9B21FE-2A6D-436D-9DD7-02B86759AB81}" type="presParOf" srcId="{5C91752F-1FD5-4115-A561-55FFB7A8442D}" destId="{F3D78A19-F212-4ACA-8F5D-7BD13CEF289C}" srcOrd="2" destOrd="0" presId="urn:microsoft.com/office/officeart/2005/8/layout/arrow2"/>
    <dgm:cxn modelId="{10A9FB7F-4287-400F-85C2-FA0FDEA81844}" type="presParOf" srcId="{5C91752F-1FD5-4115-A561-55FFB7A8442D}" destId="{5523ED8C-84C4-4558-8F98-A50487A2D298}" srcOrd="3" destOrd="0" presId="urn:microsoft.com/office/officeart/2005/8/layout/arrow2"/>
    <dgm:cxn modelId="{37447D6F-FDBE-4752-88B2-BD1E48D6E538}" type="presParOf" srcId="{5C91752F-1FD5-4115-A561-55FFB7A8442D}" destId="{89F4A038-023A-4217-AD58-4DF20CB366EB}" srcOrd="4" destOrd="0" presId="urn:microsoft.com/office/officeart/2005/8/layout/arrow2"/>
    <dgm:cxn modelId="{FC6FCFE5-D4D9-4B39-836B-52E0846DF00E}" type="presParOf" srcId="{5C91752F-1FD5-4115-A561-55FFB7A8442D}" destId="{B015E9C1-73A6-47EC-AB91-12BD5971234F}" srcOrd="5" destOrd="0" presId="urn:microsoft.com/office/officeart/2005/8/layout/arrow2"/>
    <dgm:cxn modelId="{15193401-0260-41B8-BC97-E4C8524F6DB1}" type="presParOf" srcId="{5C91752F-1FD5-4115-A561-55FFB7A8442D}" destId="{555EEB67-6889-4EB8-A441-FF41DE19F3F8}" srcOrd="6" destOrd="0" presId="urn:microsoft.com/office/officeart/2005/8/layout/arrow2"/>
    <dgm:cxn modelId="{8DFE2BA2-8978-4AF9-AC07-8FF69789D2F3}" type="presParOf" srcId="{5C91752F-1FD5-4115-A561-55FFB7A8442D}" destId="{0F7C9DFA-C880-46D3-9DD3-F6CE790948F4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4E4FB73-9D10-43CE-9C04-9C4A660E56B5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B3D3F20-2AC7-4036-976E-6DE90811C8AF}">
      <dgm:prSet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Методическое и информационное обеспечение реализации</a:t>
          </a:r>
          <a: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  <a:t> Программы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6DD363-AD21-4111-BD82-E07AB42C8121}" type="parTrans" cxnId="{C2837EB8-3757-4134-A90F-F1CAF4699355}">
      <dgm:prSet/>
      <dgm:spPr/>
      <dgm:t>
        <a:bodyPr/>
        <a:lstStyle/>
        <a:p>
          <a:endParaRPr lang="ru-RU"/>
        </a:p>
      </dgm:t>
    </dgm:pt>
    <dgm:pt modelId="{D5228386-E4E0-4FC2-88D5-5FF79F2CE8FD}" type="sibTrans" cxnId="{C2837EB8-3757-4134-A90F-F1CAF4699355}">
      <dgm:prSet/>
      <dgm:spPr/>
      <dgm:t>
        <a:bodyPr/>
        <a:lstStyle/>
        <a:p>
          <a:endParaRPr lang="ru-RU"/>
        </a:p>
      </dgm:t>
    </dgm:pt>
    <dgm:pt modelId="{D2FD3896-B048-48B0-A3CE-3D0F449E0143}">
      <dgm:prSet custT="1"/>
      <dgm:spPr/>
      <dgm:t>
        <a:bodyPr/>
        <a:lstStyle/>
        <a:p>
          <a:r>
            <a:rPr lang="en-US" sz="1600" kern="120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Создано</a:t>
          </a: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400" b="1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432</a:t>
          </a:r>
          <a:r>
            <a:rPr lang="ru-RU" sz="2400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методических и </a:t>
          </a:r>
          <a:r>
            <a:rPr lang="ru-RU" sz="2400" b="1" kern="1200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339 </a:t>
          </a: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информационных материалов</a:t>
          </a:r>
          <a:endParaRPr lang="ru-R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E58D0C-CA2F-47D1-82A2-C500520DA297}" type="parTrans" cxnId="{B8FA108B-7372-4D26-B609-28732CF054DB}">
      <dgm:prSet/>
      <dgm:spPr/>
      <dgm:t>
        <a:bodyPr/>
        <a:lstStyle/>
        <a:p>
          <a:endParaRPr lang="ru-RU"/>
        </a:p>
      </dgm:t>
    </dgm:pt>
    <dgm:pt modelId="{CBA2CA32-C32F-4F4C-A4B4-08F246F6DE5B}" type="sibTrans" cxnId="{B8FA108B-7372-4D26-B609-28732CF054DB}">
      <dgm:prSet/>
      <dgm:spPr/>
      <dgm:t>
        <a:bodyPr/>
        <a:lstStyle/>
        <a:p>
          <a:endParaRPr lang="ru-RU"/>
        </a:p>
      </dgm:t>
    </dgm:pt>
    <dgm:pt modelId="{CFB2F61F-1741-4F5D-A919-5CC80D0137B0}">
      <dgm:prSet custT="1"/>
      <dgm:spPr/>
      <dgm:t>
        <a:bodyPr/>
        <a:lstStyle/>
        <a:p>
          <a:r>
            <a:rPr lang="ru-RU" sz="17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</a:t>
          </a:r>
          <a:r>
            <a:rPr lang="en-US" sz="17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опровождени</a:t>
          </a:r>
          <a:r>
            <a:rPr lang="ru-RU" sz="17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е</a:t>
          </a:r>
          <a:r>
            <a:rPr lang="en-US" sz="17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на разных уровнях</a:t>
          </a:r>
          <a:r>
            <a:rPr lang="ru-RU" sz="17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:</a:t>
          </a:r>
        </a:p>
        <a:p>
          <a:r>
            <a:rPr lang="en-US" sz="17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проведено </a:t>
          </a:r>
          <a:r>
            <a:rPr lang="ru-RU" sz="2400" b="1" kern="1200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292</a:t>
          </a:r>
          <a:r>
            <a:rPr lang="ru-RU" sz="17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мероприятия</a:t>
          </a:r>
          <a:r>
            <a:rPr lang="en-US" sz="17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7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 уровне ДОО</a:t>
          </a:r>
        </a:p>
        <a:p>
          <a:r>
            <a:rPr lang="en-US" sz="17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проведено </a:t>
          </a:r>
          <a:r>
            <a:rPr lang="ru-RU" sz="2400" b="1" kern="1200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56</a:t>
          </a:r>
          <a:r>
            <a:rPr lang="ru-RU" sz="17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мероприятий</a:t>
          </a:r>
          <a:r>
            <a:rPr lang="en-US" sz="17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7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 уровне муниципалитетов</a:t>
          </a:r>
        </a:p>
      </dgm:t>
    </dgm:pt>
    <dgm:pt modelId="{8EAC5F60-441A-429C-93EB-AE2095EBAAA9}" type="parTrans" cxnId="{6B71A0F3-5295-48DD-A9E9-8A92199DA98A}">
      <dgm:prSet/>
      <dgm:spPr/>
      <dgm:t>
        <a:bodyPr/>
        <a:lstStyle/>
        <a:p>
          <a:endParaRPr lang="ru-RU"/>
        </a:p>
      </dgm:t>
    </dgm:pt>
    <dgm:pt modelId="{807A6B22-2FE6-40B9-B2DF-CC6D9C18F45F}" type="sibTrans" cxnId="{6B71A0F3-5295-48DD-A9E9-8A92199DA98A}">
      <dgm:prSet/>
      <dgm:spPr/>
      <dgm:t>
        <a:bodyPr/>
        <a:lstStyle/>
        <a:p>
          <a:endParaRPr lang="ru-RU"/>
        </a:p>
      </dgm:t>
    </dgm:pt>
    <dgm:pt modelId="{2985438E-0A70-450E-9251-5099C8BC2685}">
      <dgm:prSet custT="1"/>
      <dgm:spPr/>
      <dgm:t>
        <a:bodyPr/>
        <a:lstStyle/>
        <a:p>
          <a:r>
            <a:rPr lang="ru-RU" sz="1700" kern="1200" dirty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Используются сайты, соцсети и мобильные приложения для широкой поддержки педагогов и семей</a:t>
          </a: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9B828394-8276-4C19-86D7-E8351945240C}" type="parTrans" cxnId="{B29CED47-B042-407A-8C66-2D7397F0B5D0}">
      <dgm:prSet/>
      <dgm:spPr/>
      <dgm:t>
        <a:bodyPr/>
        <a:lstStyle/>
        <a:p>
          <a:endParaRPr lang="ru-RU"/>
        </a:p>
      </dgm:t>
    </dgm:pt>
    <dgm:pt modelId="{FF08D9E2-8CDE-4064-82E2-9DC9FB6A7256}" type="sibTrans" cxnId="{B29CED47-B042-407A-8C66-2D7397F0B5D0}">
      <dgm:prSet/>
      <dgm:spPr/>
      <dgm:t>
        <a:bodyPr/>
        <a:lstStyle/>
        <a:p>
          <a:endParaRPr lang="ru-RU"/>
        </a:p>
      </dgm:t>
    </dgm:pt>
    <dgm:pt modelId="{3D7CFE3B-6FB7-416A-AE88-60989CF946CF}" type="pres">
      <dgm:prSet presAssocID="{D4E4FB73-9D10-43CE-9C04-9C4A660E56B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E76C74D-C354-4FAE-B4EF-C52A639CCD90}" type="pres">
      <dgm:prSet presAssocID="{6B3D3F20-2AC7-4036-976E-6DE90811C8AF}" presName="root" presStyleCnt="0"/>
      <dgm:spPr/>
    </dgm:pt>
    <dgm:pt modelId="{EDBB0A43-6CF9-459A-8360-CA8C15D7045E}" type="pres">
      <dgm:prSet presAssocID="{6B3D3F20-2AC7-4036-976E-6DE90811C8AF}" presName="rootComposite" presStyleCnt="0"/>
      <dgm:spPr/>
    </dgm:pt>
    <dgm:pt modelId="{B5617089-4424-4EF2-A397-0D48A5118506}" type="pres">
      <dgm:prSet presAssocID="{6B3D3F20-2AC7-4036-976E-6DE90811C8AF}" presName="rootText" presStyleLbl="node1" presStyleIdx="0" presStyleCnt="1" custScaleX="210969"/>
      <dgm:spPr/>
    </dgm:pt>
    <dgm:pt modelId="{FAB4EA86-5975-45DA-8716-72EB80B282FF}" type="pres">
      <dgm:prSet presAssocID="{6B3D3F20-2AC7-4036-976E-6DE90811C8AF}" presName="rootConnector" presStyleLbl="node1" presStyleIdx="0" presStyleCnt="1"/>
      <dgm:spPr/>
    </dgm:pt>
    <dgm:pt modelId="{74C85A4A-C7C5-4996-B9DC-2167BA689D23}" type="pres">
      <dgm:prSet presAssocID="{6B3D3F20-2AC7-4036-976E-6DE90811C8AF}" presName="childShape" presStyleCnt="0"/>
      <dgm:spPr/>
    </dgm:pt>
    <dgm:pt modelId="{3E7525C8-CD0E-4A80-A1B4-4FBBE5842920}" type="pres">
      <dgm:prSet presAssocID="{BCE58D0C-CA2F-47D1-82A2-C500520DA297}" presName="Name13" presStyleLbl="parChTrans1D2" presStyleIdx="0" presStyleCnt="3"/>
      <dgm:spPr/>
    </dgm:pt>
    <dgm:pt modelId="{FBEAF415-7FF9-438B-8F40-6BF1114FCA98}" type="pres">
      <dgm:prSet presAssocID="{D2FD3896-B048-48B0-A3CE-3D0F449E0143}" presName="childText" presStyleLbl="bgAcc1" presStyleIdx="0" presStyleCnt="3" custScaleX="262101">
        <dgm:presLayoutVars>
          <dgm:bulletEnabled val="1"/>
        </dgm:presLayoutVars>
      </dgm:prSet>
      <dgm:spPr/>
    </dgm:pt>
    <dgm:pt modelId="{AFD623CE-1AA2-4C76-BBC0-37D97649F4C9}" type="pres">
      <dgm:prSet presAssocID="{8EAC5F60-441A-429C-93EB-AE2095EBAAA9}" presName="Name13" presStyleLbl="parChTrans1D2" presStyleIdx="1" presStyleCnt="3"/>
      <dgm:spPr/>
    </dgm:pt>
    <dgm:pt modelId="{68380810-5B78-48DA-9D6B-393C9E1801ED}" type="pres">
      <dgm:prSet presAssocID="{CFB2F61F-1741-4F5D-A919-5CC80D0137B0}" presName="childText" presStyleLbl="bgAcc1" presStyleIdx="1" presStyleCnt="3" custScaleX="262101" custScaleY="164217" custLinFactNeighborX="1805">
        <dgm:presLayoutVars>
          <dgm:bulletEnabled val="1"/>
        </dgm:presLayoutVars>
      </dgm:prSet>
      <dgm:spPr/>
    </dgm:pt>
    <dgm:pt modelId="{05C4E52A-9EEF-4046-8AFA-7DE328EE85F1}" type="pres">
      <dgm:prSet presAssocID="{9B828394-8276-4C19-86D7-E8351945240C}" presName="Name13" presStyleLbl="parChTrans1D2" presStyleIdx="2" presStyleCnt="3"/>
      <dgm:spPr/>
    </dgm:pt>
    <dgm:pt modelId="{6A547FC4-13C7-48ED-9886-FE814B30A6E6}" type="pres">
      <dgm:prSet presAssocID="{2985438E-0A70-450E-9251-5099C8BC2685}" presName="childText" presStyleLbl="bgAcc1" presStyleIdx="2" presStyleCnt="3" custScaleX="260601" custScaleY="127376">
        <dgm:presLayoutVars>
          <dgm:bulletEnabled val="1"/>
        </dgm:presLayoutVars>
      </dgm:prSet>
      <dgm:spPr/>
    </dgm:pt>
  </dgm:ptLst>
  <dgm:cxnLst>
    <dgm:cxn modelId="{9D168A07-3FBD-497C-AE24-2862597DD93E}" type="presOf" srcId="{CFB2F61F-1741-4F5D-A919-5CC80D0137B0}" destId="{68380810-5B78-48DA-9D6B-393C9E1801ED}" srcOrd="0" destOrd="0" presId="urn:microsoft.com/office/officeart/2005/8/layout/hierarchy3"/>
    <dgm:cxn modelId="{58EC231A-938D-4873-BAB5-3F989CFD0A3A}" type="presOf" srcId="{BCE58D0C-CA2F-47D1-82A2-C500520DA297}" destId="{3E7525C8-CD0E-4A80-A1B4-4FBBE5842920}" srcOrd="0" destOrd="0" presId="urn:microsoft.com/office/officeart/2005/8/layout/hierarchy3"/>
    <dgm:cxn modelId="{13EB8D34-DC28-40F8-ABE5-423D8CDE0A99}" type="presOf" srcId="{D2FD3896-B048-48B0-A3CE-3D0F449E0143}" destId="{FBEAF415-7FF9-438B-8F40-6BF1114FCA98}" srcOrd="0" destOrd="0" presId="urn:microsoft.com/office/officeart/2005/8/layout/hierarchy3"/>
    <dgm:cxn modelId="{B9E6AB37-B70B-4DA5-BF06-B22782E9CC0D}" type="presOf" srcId="{6B3D3F20-2AC7-4036-976E-6DE90811C8AF}" destId="{FAB4EA86-5975-45DA-8716-72EB80B282FF}" srcOrd="1" destOrd="0" presId="urn:microsoft.com/office/officeart/2005/8/layout/hierarchy3"/>
    <dgm:cxn modelId="{94124B47-0A34-4791-8434-0FE7B569A375}" type="presOf" srcId="{2985438E-0A70-450E-9251-5099C8BC2685}" destId="{6A547FC4-13C7-48ED-9886-FE814B30A6E6}" srcOrd="0" destOrd="0" presId="urn:microsoft.com/office/officeart/2005/8/layout/hierarchy3"/>
    <dgm:cxn modelId="{B29CED47-B042-407A-8C66-2D7397F0B5D0}" srcId="{6B3D3F20-2AC7-4036-976E-6DE90811C8AF}" destId="{2985438E-0A70-450E-9251-5099C8BC2685}" srcOrd="2" destOrd="0" parTransId="{9B828394-8276-4C19-86D7-E8351945240C}" sibTransId="{FF08D9E2-8CDE-4064-82E2-9DC9FB6A7256}"/>
    <dgm:cxn modelId="{B8FA108B-7372-4D26-B609-28732CF054DB}" srcId="{6B3D3F20-2AC7-4036-976E-6DE90811C8AF}" destId="{D2FD3896-B048-48B0-A3CE-3D0F449E0143}" srcOrd="0" destOrd="0" parTransId="{BCE58D0C-CA2F-47D1-82A2-C500520DA297}" sibTransId="{CBA2CA32-C32F-4F4C-A4B4-08F246F6DE5B}"/>
    <dgm:cxn modelId="{4846279A-FAED-48EE-94A4-E1514B1139D8}" type="presOf" srcId="{8EAC5F60-441A-429C-93EB-AE2095EBAAA9}" destId="{AFD623CE-1AA2-4C76-BBC0-37D97649F4C9}" srcOrd="0" destOrd="0" presId="urn:microsoft.com/office/officeart/2005/8/layout/hierarchy3"/>
    <dgm:cxn modelId="{C2837EB8-3757-4134-A90F-F1CAF4699355}" srcId="{D4E4FB73-9D10-43CE-9C04-9C4A660E56B5}" destId="{6B3D3F20-2AC7-4036-976E-6DE90811C8AF}" srcOrd="0" destOrd="0" parTransId="{8C6DD363-AD21-4111-BD82-E07AB42C8121}" sibTransId="{D5228386-E4E0-4FC2-88D5-5FF79F2CE8FD}"/>
    <dgm:cxn modelId="{54D39EBA-F557-4E39-8A67-CC559D8DE9D7}" type="presOf" srcId="{D4E4FB73-9D10-43CE-9C04-9C4A660E56B5}" destId="{3D7CFE3B-6FB7-416A-AE88-60989CF946CF}" srcOrd="0" destOrd="0" presId="urn:microsoft.com/office/officeart/2005/8/layout/hierarchy3"/>
    <dgm:cxn modelId="{20F0DCC5-6C0F-406D-A206-7ED641DAA068}" type="presOf" srcId="{9B828394-8276-4C19-86D7-E8351945240C}" destId="{05C4E52A-9EEF-4046-8AFA-7DE328EE85F1}" srcOrd="0" destOrd="0" presId="urn:microsoft.com/office/officeart/2005/8/layout/hierarchy3"/>
    <dgm:cxn modelId="{B4B9FCED-4DE9-48B6-9F91-8473996C40EC}" type="presOf" srcId="{6B3D3F20-2AC7-4036-976E-6DE90811C8AF}" destId="{B5617089-4424-4EF2-A397-0D48A5118506}" srcOrd="0" destOrd="0" presId="urn:microsoft.com/office/officeart/2005/8/layout/hierarchy3"/>
    <dgm:cxn modelId="{6B71A0F3-5295-48DD-A9E9-8A92199DA98A}" srcId="{6B3D3F20-2AC7-4036-976E-6DE90811C8AF}" destId="{CFB2F61F-1741-4F5D-A919-5CC80D0137B0}" srcOrd="1" destOrd="0" parTransId="{8EAC5F60-441A-429C-93EB-AE2095EBAAA9}" sibTransId="{807A6B22-2FE6-40B9-B2DF-CC6D9C18F45F}"/>
    <dgm:cxn modelId="{E4C206B4-E781-4E9E-BD7F-C42228F30AA7}" type="presParOf" srcId="{3D7CFE3B-6FB7-416A-AE88-60989CF946CF}" destId="{4E76C74D-C354-4FAE-B4EF-C52A639CCD90}" srcOrd="0" destOrd="0" presId="urn:microsoft.com/office/officeart/2005/8/layout/hierarchy3"/>
    <dgm:cxn modelId="{3A338DA7-37AB-44BC-A7CA-BFC762788D30}" type="presParOf" srcId="{4E76C74D-C354-4FAE-B4EF-C52A639CCD90}" destId="{EDBB0A43-6CF9-459A-8360-CA8C15D7045E}" srcOrd="0" destOrd="0" presId="urn:microsoft.com/office/officeart/2005/8/layout/hierarchy3"/>
    <dgm:cxn modelId="{34681FC0-8CD4-4B0C-A86E-C69153F62E27}" type="presParOf" srcId="{EDBB0A43-6CF9-459A-8360-CA8C15D7045E}" destId="{B5617089-4424-4EF2-A397-0D48A5118506}" srcOrd="0" destOrd="0" presId="urn:microsoft.com/office/officeart/2005/8/layout/hierarchy3"/>
    <dgm:cxn modelId="{BAEB8577-8DB5-4FDB-8D9C-B3CA71EE523C}" type="presParOf" srcId="{EDBB0A43-6CF9-459A-8360-CA8C15D7045E}" destId="{FAB4EA86-5975-45DA-8716-72EB80B282FF}" srcOrd="1" destOrd="0" presId="urn:microsoft.com/office/officeart/2005/8/layout/hierarchy3"/>
    <dgm:cxn modelId="{71336E05-8BD6-40CD-B7AC-35E8F19A32F8}" type="presParOf" srcId="{4E76C74D-C354-4FAE-B4EF-C52A639CCD90}" destId="{74C85A4A-C7C5-4996-B9DC-2167BA689D23}" srcOrd="1" destOrd="0" presId="urn:microsoft.com/office/officeart/2005/8/layout/hierarchy3"/>
    <dgm:cxn modelId="{6F6ADCE5-8B9C-4405-99EF-A294BFD57B5E}" type="presParOf" srcId="{74C85A4A-C7C5-4996-B9DC-2167BA689D23}" destId="{3E7525C8-CD0E-4A80-A1B4-4FBBE5842920}" srcOrd="0" destOrd="0" presId="urn:microsoft.com/office/officeart/2005/8/layout/hierarchy3"/>
    <dgm:cxn modelId="{D372138C-AB63-416B-BB29-7286AF2BE7CB}" type="presParOf" srcId="{74C85A4A-C7C5-4996-B9DC-2167BA689D23}" destId="{FBEAF415-7FF9-438B-8F40-6BF1114FCA98}" srcOrd="1" destOrd="0" presId="urn:microsoft.com/office/officeart/2005/8/layout/hierarchy3"/>
    <dgm:cxn modelId="{E793B7E2-0EF3-467F-AC0C-55016F83F11A}" type="presParOf" srcId="{74C85A4A-C7C5-4996-B9DC-2167BA689D23}" destId="{AFD623CE-1AA2-4C76-BBC0-37D97649F4C9}" srcOrd="2" destOrd="0" presId="urn:microsoft.com/office/officeart/2005/8/layout/hierarchy3"/>
    <dgm:cxn modelId="{8DEE4511-D37B-45F3-B722-84A084B44452}" type="presParOf" srcId="{74C85A4A-C7C5-4996-B9DC-2167BA689D23}" destId="{68380810-5B78-48DA-9D6B-393C9E1801ED}" srcOrd="3" destOrd="0" presId="urn:microsoft.com/office/officeart/2005/8/layout/hierarchy3"/>
    <dgm:cxn modelId="{D34D749B-9E7D-495B-B66C-E6AFAB781307}" type="presParOf" srcId="{74C85A4A-C7C5-4996-B9DC-2167BA689D23}" destId="{05C4E52A-9EEF-4046-8AFA-7DE328EE85F1}" srcOrd="4" destOrd="0" presId="urn:microsoft.com/office/officeart/2005/8/layout/hierarchy3"/>
    <dgm:cxn modelId="{28A77CF9-2264-48FE-BF02-780643F24B5A}" type="presParOf" srcId="{74C85A4A-C7C5-4996-B9DC-2167BA689D23}" destId="{6A547FC4-13C7-48ED-9886-FE814B30A6E6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5F421A7-E827-4855-8028-D5999FA813A2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AF4F15-B8E6-42DF-AAE1-981F985B1A34}">
      <dgm:prSet/>
      <dgm:spPr>
        <a:solidFill>
          <a:srgbClr val="002776"/>
        </a:solidFill>
      </dgm:spPr>
      <dgm:t>
        <a:bodyPr/>
        <a:lstStyle/>
        <a:p>
          <a:r>
            <a:rPr lang="ru-RU" b="1" dirty="0"/>
            <a:t>ИЗМЕНЕНИЯ В РАБОТЕ ПЕДАГОГОВ</a:t>
          </a:r>
          <a:endParaRPr lang="ru-RU" dirty="0"/>
        </a:p>
      </dgm:t>
    </dgm:pt>
    <dgm:pt modelId="{AEC534C3-D574-4352-81C1-D9EF530C0389}" type="parTrans" cxnId="{F271368F-D048-4EB3-8ECC-4CCB8500E1AC}">
      <dgm:prSet/>
      <dgm:spPr/>
      <dgm:t>
        <a:bodyPr/>
        <a:lstStyle/>
        <a:p>
          <a:endParaRPr lang="ru-RU"/>
        </a:p>
      </dgm:t>
    </dgm:pt>
    <dgm:pt modelId="{3F9BBC6E-59A0-4671-89C8-9E16256419DC}" type="sibTrans" cxnId="{F271368F-D048-4EB3-8ECC-4CCB8500E1AC}">
      <dgm:prSet/>
      <dgm:spPr/>
      <dgm:t>
        <a:bodyPr/>
        <a:lstStyle/>
        <a:p>
          <a:endParaRPr lang="ru-RU"/>
        </a:p>
      </dgm:t>
    </dgm:pt>
    <dgm:pt modelId="{AABB8FEC-59A1-415E-B99B-D72923024104}">
      <dgm:prSet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устойчивый рост профессионализма</a:t>
          </a:r>
        </a:p>
      </dgm:t>
    </dgm:pt>
    <dgm:pt modelId="{BB23A939-AE31-4D9C-9B9C-7EB74B2DA947}" type="parTrans" cxnId="{34B2520C-7F05-436D-A26A-657B7BCCBE06}">
      <dgm:prSet/>
      <dgm:spPr/>
      <dgm:t>
        <a:bodyPr/>
        <a:lstStyle/>
        <a:p>
          <a:endParaRPr lang="ru-RU"/>
        </a:p>
      </dgm:t>
    </dgm:pt>
    <dgm:pt modelId="{6D921340-4D2D-4FD5-BDA7-EA24797932B7}" type="sibTrans" cxnId="{34B2520C-7F05-436D-A26A-657B7BCCBE06}">
      <dgm:prSet/>
      <dgm:spPr/>
      <dgm:t>
        <a:bodyPr/>
        <a:lstStyle/>
        <a:p>
          <a:endParaRPr lang="ru-RU"/>
        </a:p>
      </dgm:t>
    </dgm:pt>
    <dgm:pt modelId="{9B818FAF-9B5C-462A-9F72-24CD4D35098F}">
      <dgm:prSet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педагоги активно осваивают цифровые инструменты</a:t>
          </a:r>
        </a:p>
      </dgm:t>
    </dgm:pt>
    <dgm:pt modelId="{CE995601-62FD-41DB-A03C-21DB01C66D2C}" type="parTrans" cxnId="{A9CCEF97-B245-4755-A35D-5514DC5447F1}">
      <dgm:prSet/>
      <dgm:spPr/>
      <dgm:t>
        <a:bodyPr/>
        <a:lstStyle/>
        <a:p>
          <a:endParaRPr lang="ru-RU"/>
        </a:p>
      </dgm:t>
    </dgm:pt>
    <dgm:pt modelId="{B71D6656-AD49-4C60-B28B-C6C78CEC60BC}" type="sibTrans" cxnId="{A9CCEF97-B245-4755-A35D-5514DC5447F1}">
      <dgm:prSet/>
      <dgm:spPr/>
      <dgm:t>
        <a:bodyPr/>
        <a:lstStyle/>
        <a:p>
          <a:endParaRPr lang="ru-RU"/>
        </a:p>
      </dgm:t>
    </dgm:pt>
    <dgm:pt modelId="{600E50C2-6155-4A42-B8B7-FD9E0ACC8128}">
      <dgm:prSet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Снижение количества конфликтов между педагогами и родителями</a:t>
          </a:r>
        </a:p>
      </dgm:t>
    </dgm:pt>
    <dgm:pt modelId="{3A9E75BA-CDCA-4AF3-B813-F6F61BFBD3F2}" type="parTrans" cxnId="{F33315FF-1462-48B7-86A7-F2BB58CADB37}">
      <dgm:prSet/>
      <dgm:spPr/>
      <dgm:t>
        <a:bodyPr/>
        <a:lstStyle/>
        <a:p>
          <a:endParaRPr lang="ru-RU"/>
        </a:p>
      </dgm:t>
    </dgm:pt>
    <dgm:pt modelId="{E0602BE8-383C-470A-81B2-8C54C58BCD92}" type="sibTrans" cxnId="{F33315FF-1462-48B7-86A7-F2BB58CADB37}">
      <dgm:prSet/>
      <dgm:spPr/>
      <dgm:t>
        <a:bodyPr/>
        <a:lstStyle/>
        <a:p>
          <a:endParaRPr lang="ru-RU"/>
        </a:p>
      </dgm:t>
    </dgm:pt>
    <dgm:pt modelId="{724413F3-16EC-4246-9481-CE4E477C603A}">
      <dgm:prSet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активное применение разработанных для них просветительских материалов</a:t>
          </a:r>
        </a:p>
      </dgm:t>
    </dgm:pt>
    <dgm:pt modelId="{502E619B-2574-4BA1-B113-A00B3BD62759}" type="parTrans" cxnId="{DB34989E-1673-4B52-9020-B7745AEC8FE0}">
      <dgm:prSet/>
      <dgm:spPr/>
      <dgm:t>
        <a:bodyPr/>
        <a:lstStyle/>
        <a:p>
          <a:endParaRPr lang="ru-RU"/>
        </a:p>
      </dgm:t>
    </dgm:pt>
    <dgm:pt modelId="{5C905DBC-7E14-4B7B-9250-97E975E79EF2}" type="sibTrans" cxnId="{DB34989E-1673-4B52-9020-B7745AEC8FE0}">
      <dgm:prSet/>
      <dgm:spPr/>
      <dgm:t>
        <a:bodyPr/>
        <a:lstStyle/>
        <a:p>
          <a:endParaRPr lang="ru-RU"/>
        </a:p>
      </dgm:t>
    </dgm:pt>
    <dgm:pt modelId="{0B843897-0807-4EB0-8423-AF6FE6760B20}" type="pres">
      <dgm:prSet presAssocID="{55F421A7-E827-4855-8028-D5999FA813A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4A8476A-3587-421B-BC75-A3F0C468F95D}" type="pres">
      <dgm:prSet presAssocID="{51AF4F15-B8E6-42DF-AAE1-981F985B1A34}" presName="root" presStyleCnt="0"/>
      <dgm:spPr/>
    </dgm:pt>
    <dgm:pt modelId="{95F4CB09-B522-4AD5-A358-958F5C450855}" type="pres">
      <dgm:prSet presAssocID="{51AF4F15-B8E6-42DF-AAE1-981F985B1A34}" presName="rootComposite" presStyleCnt="0"/>
      <dgm:spPr/>
    </dgm:pt>
    <dgm:pt modelId="{C1C44DF3-E1EB-4CF1-A5DB-970C5296EF91}" type="pres">
      <dgm:prSet presAssocID="{51AF4F15-B8E6-42DF-AAE1-981F985B1A34}" presName="rootText" presStyleLbl="node1" presStyleIdx="0" presStyleCnt="1" custScaleX="286422"/>
      <dgm:spPr/>
    </dgm:pt>
    <dgm:pt modelId="{FFA3CF72-A41C-46D7-9E84-7C40B37389A3}" type="pres">
      <dgm:prSet presAssocID="{51AF4F15-B8E6-42DF-AAE1-981F985B1A34}" presName="rootConnector" presStyleLbl="node1" presStyleIdx="0" presStyleCnt="1"/>
      <dgm:spPr/>
    </dgm:pt>
    <dgm:pt modelId="{00CD6C60-93D1-4D62-ABD9-D1B291CE8082}" type="pres">
      <dgm:prSet presAssocID="{51AF4F15-B8E6-42DF-AAE1-981F985B1A34}" presName="childShape" presStyleCnt="0"/>
      <dgm:spPr/>
    </dgm:pt>
    <dgm:pt modelId="{66156313-D781-4FE0-BBFB-F92520AD0624}" type="pres">
      <dgm:prSet presAssocID="{BB23A939-AE31-4D9C-9B9C-7EB74B2DA947}" presName="Name13" presStyleLbl="parChTrans1D2" presStyleIdx="0" presStyleCnt="4"/>
      <dgm:spPr/>
    </dgm:pt>
    <dgm:pt modelId="{738C7556-33AA-4F4E-B219-D262BE5AF456}" type="pres">
      <dgm:prSet presAssocID="{AABB8FEC-59A1-415E-B99B-D72923024104}" presName="childText" presStyleLbl="bgAcc1" presStyleIdx="0" presStyleCnt="4" custScaleX="303224">
        <dgm:presLayoutVars>
          <dgm:bulletEnabled val="1"/>
        </dgm:presLayoutVars>
      </dgm:prSet>
      <dgm:spPr/>
    </dgm:pt>
    <dgm:pt modelId="{C2888F3A-3C1B-4B18-8E3E-AD4E324D3E75}" type="pres">
      <dgm:prSet presAssocID="{CE995601-62FD-41DB-A03C-21DB01C66D2C}" presName="Name13" presStyleLbl="parChTrans1D2" presStyleIdx="1" presStyleCnt="4"/>
      <dgm:spPr/>
    </dgm:pt>
    <dgm:pt modelId="{12C29071-3BBE-40E3-80E3-45391ED79D59}" type="pres">
      <dgm:prSet presAssocID="{9B818FAF-9B5C-462A-9F72-24CD4D35098F}" presName="childText" presStyleLbl="bgAcc1" presStyleIdx="1" presStyleCnt="4" custScaleX="303224">
        <dgm:presLayoutVars>
          <dgm:bulletEnabled val="1"/>
        </dgm:presLayoutVars>
      </dgm:prSet>
      <dgm:spPr/>
    </dgm:pt>
    <dgm:pt modelId="{D50B1104-1952-440F-9AFC-0544C5941B2A}" type="pres">
      <dgm:prSet presAssocID="{3A9E75BA-CDCA-4AF3-B813-F6F61BFBD3F2}" presName="Name13" presStyleLbl="parChTrans1D2" presStyleIdx="2" presStyleCnt="4"/>
      <dgm:spPr/>
    </dgm:pt>
    <dgm:pt modelId="{4C82B85A-58B9-44C8-B97C-9F7EB7943BF9}" type="pres">
      <dgm:prSet presAssocID="{600E50C2-6155-4A42-B8B7-FD9E0ACC8128}" presName="childText" presStyleLbl="bgAcc1" presStyleIdx="2" presStyleCnt="4" custScaleX="300026">
        <dgm:presLayoutVars>
          <dgm:bulletEnabled val="1"/>
        </dgm:presLayoutVars>
      </dgm:prSet>
      <dgm:spPr/>
    </dgm:pt>
    <dgm:pt modelId="{03AF9A60-A0D3-46EA-BDCA-FCD29EEA4AA5}" type="pres">
      <dgm:prSet presAssocID="{502E619B-2574-4BA1-B113-A00B3BD62759}" presName="Name13" presStyleLbl="parChTrans1D2" presStyleIdx="3" presStyleCnt="4"/>
      <dgm:spPr/>
    </dgm:pt>
    <dgm:pt modelId="{93A1B32F-2A4C-4C67-9FF5-6C2810FBB5BA}" type="pres">
      <dgm:prSet presAssocID="{724413F3-16EC-4246-9481-CE4E477C603A}" presName="childText" presStyleLbl="bgAcc1" presStyleIdx="3" presStyleCnt="4" custScaleX="299860" custScaleY="217343">
        <dgm:presLayoutVars>
          <dgm:bulletEnabled val="1"/>
        </dgm:presLayoutVars>
      </dgm:prSet>
      <dgm:spPr/>
    </dgm:pt>
  </dgm:ptLst>
  <dgm:cxnLst>
    <dgm:cxn modelId="{6AEEBF05-B368-4877-B177-A39DC8DF8718}" type="presOf" srcId="{724413F3-16EC-4246-9481-CE4E477C603A}" destId="{93A1B32F-2A4C-4C67-9FF5-6C2810FBB5BA}" srcOrd="0" destOrd="0" presId="urn:microsoft.com/office/officeart/2005/8/layout/hierarchy3"/>
    <dgm:cxn modelId="{34B2520C-7F05-436D-A26A-657B7BCCBE06}" srcId="{51AF4F15-B8E6-42DF-AAE1-981F985B1A34}" destId="{AABB8FEC-59A1-415E-B99B-D72923024104}" srcOrd="0" destOrd="0" parTransId="{BB23A939-AE31-4D9C-9B9C-7EB74B2DA947}" sibTransId="{6D921340-4D2D-4FD5-BDA7-EA24797932B7}"/>
    <dgm:cxn modelId="{7E436B22-AD7A-4EC9-A49C-4B0339A4006E}" type="presOf" srcId="{55F421A7-E827-4855-8028-D5999FA813A2}" destId="{0B843897-0807-4EB0-8423-AF6FE6760B20}" srcOrd="0" destOrd="0" presId="urn:microsoft.com/office/officeart/2005/8/layout/hierarchy3"/>
    <dgm:cxn modelId="{69FA1C37-4803-460B-8F41-57325201AAC9}" type="presOf" srcId="{502E619B-2574-4BA1-B113-A00B3BD62759}" destId="{03AF9A60-A0D3-46EA-BDCA-FCD29EEA4AA5}" srcOrd="0" destOrd="0" presId="urn:microsoft.com/office/officeart/2005/8/layout/hierarchy3"/>
    <dgm:cxn modelId="{56670E41-0F0C-4F6E-B402-8BC0A88319C3}" type="presOf" srcId="{3A9E75BA-CDCA-4AF3-B813-F6F61BFBD3F2}" destId="{D50B1104-1952-440F-9AFC-0544C5941B2A}" srcOrd="0" destOrd="0" presId="urn:microsoft.com/office/officeart/2005/8/layout/hierarchy3"/>
    <dgm:cxn modelId="{B7E3C57B-AC11-46B8-8897-D4B739D05917}" type="presOf" srcId="{BB23A939-AE31-4D9C-9B9C-7EB74B2DA947}" destId="{66156313-D781-4FE0-BBFB-F92520AD0624}" srcOrd="0" destOrd="0" presId="urn:microsoft.com/office/officeart/2005/8/layout/hierarchy3"/>
    <dgm:cxn modelId="{F271368F-D048-4EB3-8ECC-4CCB8500E1AC}" srcId="{55F421A7-E827-4855-8028-D5999FA813A2}" destId="{51AF4F15-B8E6-42DF-AAE1-981F985B1A34}" srcOrd="0" destOrd="0" parTransId="{AEC534C3-D574-4352-81C1-D9EF530C0389}" sibTransId="{3F9BBC6E-59A0-4671-89C8-9E16256419DC}"/>
    <dgm:cxn modelId="{0D9F6896-53B3-48AA-BF09-B4BA18A81937}" type="presOf" srcId="{51AF4F15-B8E6-42DF-AAE1-981F985B1A34}" destId="{C1C44DF3-E1EB-4CF1-A5DB-970C5296EF91}" srcOrd="0" destOrd="0" presId="urn:microsoft.com/office/officeart/2005/8/layout/hierarchy3"/>
    <dgm:cxn modelId="{A9CCEF97-B245-4755-A35D-5514DC5447F1}" srcId="{51AF4F15-B8E6-42DF-AAE1-981F985B1A34}" destId="{9B818FAF-9B5C-462A-9F72-24CD4D35098F}" srcOrd="1" destOrd="0" parTransId="{CE995601-62FD-41DB-A03C-21DB01C66D2C}" sibTransId="{B71D6656-AD49-4C60-B28B-C6C78CEC60BC}"/>
    <dgm:cxn modelId="{DB34989E-1673-4B52-9020-B7745AEC8FE0}" srcId="{51AF4F15-B8E6-42DF-AAE1-981F985B1A34}" destId="{724413F3-16EC-4246-9481-CE4E477C603A}" srcOrd="3" destOrd="0" parTransId="{502E619B-2574-4BA1-B113-A00B3BD62759}" sibTransId="{5C905DBC-7E14-4B7B-9250-97E975E79EF2}"/>
    <dgm:cxn modelId="{8FDBADB8-B830-47B8-BB94-096248747CA0}" type="presOf" srcId="{51AF4F15-B8E6-42DF-AAE1-981F985B1A34}" destId="{FFA3CF72-A41C-46D7-9E84-7C40B37389A3}" srcOrd="1" destOrd="0" presId="urn:microsoft.com/office/officeart/2005/8/layout/hierarchy3"/>
    <dgm:cxn modelId="{5FE99FD3-16B7-41EA-B6CA-2BF016EC8003}" type="presOf" srcId="{9B818FAF-9B5C-462A-9F72-24CD4D35098F}" destId="{12C29071-3BBE-40E3-80E3-45391ED79D59}" srcOrd="0" destOrd="0" presId="urn:microsoft.com/office/officeart/2005/8/layout/hierarchy3"/>
    <dgm:cxn modelId="{FC7024E5-AB74-43E7-ACA2-2313B951553F}" type="presOf" srcId="{AABB8FEC-59A1-415E-B99B-D72923024104}" destId="{738C7556-33AA-4F4E-B219-D262BE5AF456}" srcOrd="0" destOrd="0" presId="urn:microsoft.com/office/officeart/2005/8/layout/hierarchy3"/>
    <dgm:cxn modelId="{993AABE5-8B19-42E4-9AA7-13B74DA8519A}" type="presOf" srcId="{CE995601-62FD-41DB-A03C-21DB01C66D2C}" destId="{C2888F3A-3C1B-4B18-8E3E-AD4E324D3E75}" srcOrd="0" destOrd="0" presId="urn:microsoft.com/office/officeart/2005/8/layout/hierarchy3"/>
    <dgm:cxn modelId="{A311B0F5-C094-48DE-9ABE-19E5F699AF5D}" type="presOf" srcId="{600E50C2-6155-4A42-B8B7-FD9E0ACC8128}" destId="{4C82B85A-58B9-44C8-B97C-9F7EB7943BF9}" srcOrd="0" destOrd="0" presId="urn:microsoft.com/office/officeart/2005/8/layout/hierarchy3"/>
    <dgm:cxn modelId="{F33315FF-1462-48B7-86A7-F2BB58CADB37}" srcId="{51AF4F15-B8E6-42DF-AAE1-981F985B1A34}" destId="{600E50C2-6155-4A42-B8B7-FD9E0ACC8128}" srcOrd="2" destOrd="0" parTransId="{3A9E75BA-CDCA-4AF3-B813-F6F61BFBD3F2}" sibTransId="{E0602BE8-383C-470A-81B2-8C54C58BCD92}"/>
    <dgm:cxn modelId="{DB71F78A-CCB1-44E3-B111-6ED0A4E53AB7}" type="presParOf" srcId="{0B843897-0807-4EB0-8423-AF6FE6760B20}" destId="{24A8476A-3587-421B-BC75-A3F0C468F95D}" srcOrd="0" destOrd="0" presId="urn:microsoft.com/office/officeart/2005/8/layout/hierarchy3"/>
    <dgm:cxn modelId="{00875207-9E25-4DBC-B627-0E2678E8B885}" type="presParOf" srcId="{24A8476A-3587-421B-BC75-A3F0C468F95D}" destId="{95F4CB09-B522-4AD5-A358-958F5C450855}" srcOrd="0" destOrd="0" presId="urn:microsoft.com/office/officeart/2005/8/layout/hierarchy3"/>
    <dgm:cxn modelId="{5BAA3866-B23D-4DC3-A7D7-21621F356125}" type="presParOf" srcId="{95F4CB09-B522-4AD5-A358-958F5C450855}" destId="{C1C44DF3-E1EB-4CF1-A5DB-970C5296EF91}" srcOrd="0" destOrd="0" presId="urn:microsoft.com/office/officeart/2005/8/layout/hierarchy3"/>
    <dgm:cxn modelId="{A03AA3D1-1B16-4AD7-A19C-CE02D705FECC}" type="presParOf" srcId="{95F4CB09-B522-4AD5-A358-958F5C450855}" destId="{FFA3CF72-A41C-46D7-9E84-7C40B37389A3}" srcOrd="1" destOrd="0" presId="urn:microsoft.com/office/officeart/2005/8/layout/hierarchy3"/>
    <dgm:cxn modelId="{553DB8CA-0610-4960-A897-1682200D831E}" type="presParOf" srcId="{24A8476A-3587-421B-BC75-A3F0C468F95D}" destId="{00CD6C60-93D1-4D62-ABD9-D1B291CE8082}" srcOrd="1" destOrd="0" presId="urn:microsoft.com/office/officeart/2005/8/layout/hierarchy3"/>
    <dgm:cxn modelId="{893AFD8B-8914-4C9C-BF86-CE803FA090B3}" type="presParOf" srcId="{00CD6C60-93D1-4D62-ABD9-D1B291CE8082}" destId="{66156313-D781-4FE0-BBFB-F92520AD0624}" srcOrd="0" destOrd="0" presId="urn:microsoft.com/office/officeart/2005/8/layout/hierarchy3"/>
    <dgm:cxn modelId="{B1AF815B-43A8-48E7-AF32-9DE78E3550BB}" type="presParOf" srcId="{00CD6C60-93D1-4D62-ABD9-D1B291CE8082}" destId="{738C7556-33AA-4F4E-B219-D262BE5AF456}" srcOrd="1" destOrd="0" presId="urn:microsoft.com/office/officeart/2005/8/layout/hierarchy3"/>
    <dgm:cxn modelId="{7574817A-C2DE-4A7C-A04F-94B385170F1D}" type="presParOf" srcId="{00CD6C60-93D1-4D62-ABD9-D1B291CE8082}" destId="{C2888F3A-3C1B-4B18-8E3E-AD4E324D3E75}" srcOrd="2" destOrd="0" presId="urn:microsoft.com/office/officeart/2005/8/layout/hierarchy3"/>
    <dgm:cxn modelId="{DB50C993-2FA5-42A7-ADE3-A539809A094C}" type="presParOf" srcId="{00CD6C60-93D1-4D62-ABD9-D1B291CE8082}" destId="{12C29071-3BBE-40E3-80E3-45391ED79D59}" srcOrd="3" destOrd="0" presId="urn:microsoft.com/office/officeart/2005/8/layout/hierarchy3"/>
    <dgm:cxn modelId="{00579A19-61C0-4F5C-AB2A-DE23CC1341BA}" type="presParOf" srcId="{00CD6C60-93D1-4D62-ABD9-D1B291CE8082}" destId="{D50B1104-1952-440F-9AFC-0544C5941B2A}" srcOrd="4" destOrd="0" presId="urn:microsoft.com/office/officeart/2005/8/layout/hierarchy3"/>
    <dgm:cxn modelId="{0C6E6235-DBA4-4681-AA55-DEBF21BF886F}" type="presParOf" srcId="{00CD6C60-93D1-4D62-ABD9-D1B291CE8082}" destId="{4C82B85A-58B9-44C8-B97C-9F7EB7943BF9}" srcOrd="5" destOrd="0" presId="urn:microsoft.com/office/officeart/2005/8/layout/hierarchy3"/>
    <dgm:cxn modelId="{306877F5-B4ED-4D5F-9BDD-BECB3EA509F8}" type="presParOf" srcId="{00CD6C60-93D1-4D62-ABD9-D1B291CE8082}" destId="{03AF9A60-A0D3-46EA-BDCA-FCD29EEA4AA5}" srcOrd="6" destOrd="0" presId="urn:microsoft.com/office/officeart/2005/8/layout/hierarchy3"/>
    <dgm:cxn modelId="{EDF61F6E-DD3A-4502-964E-B68B9FA47E52}" type="presParOf" srcId="{00CD6C60-93D1-4D62-ABD9-D1B291CE8082}" destId="{93A1B32F-2A4C-4C67-9FF5-6C2810FBB5BA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5F421A7-E827-4855-8028-D5999FA813A2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AF4F15-B8E6-42DF-AAE1-981F985B1A34}">
      <dgm:prSet/>
      <dgm:spPr>
        <a:solidFill>
          <a:srgbClr val="002776"/>
        </a:solidFill>
      </dgm:spPr>
      <dgm:t>
        <a:bodyPr/>
        <a:lstStyle/>
        <a:p>
          <a:r>
            <a:rPr lang="ru-RU" b="1" dirty="0"/>
            <a:t>ИЗМЕНЕНИЯ ВО ВЗАИМОДЕЙСТВИИ ДОО И СЕМЬИ</a:t>
          </a:r>
          <a:endParaRPr lang="ru-RU" dirty="0"/>
        </a:p>
      </dgm:t>
    </dgm:pt>
    <dgm:pt modelId="{AEC534C3-D574-4352-81C1-D9EF530C0389}" type="parTrans" cxnId="{F271368F-D048-4EB3-8ECC-4CCB8500E1AC}">
      <dgm:prSet/>
      <dgm:spPr/>
      <dgm:t>
        <a:bodyPr/>
        <a:lstStyle/>
        <a:p>
          <a:endParaRPr lang="ru-RU"/>
        </a:p>
      </dgm:t>
    </dgm:pt>
    <dgm:pt modelId="{3F9BBC6E-59A0-4671-89C8-9E16256419DC}" type="sibTrans" cxnId="{F271368F-D048-4EB3-8ECC-4CCB8500E1AC}">
      <dgm:prSet/>
      <dgm:spPr/>
      <dgm:t>
        <a:bodyPr/>
        <a:lstStyle/>
        <a:p>
          <a:endParaRPr lang="ru-RU"/>
        </a:p>
      </dgm:t>
    </dgm:pt>
    <dgm:pt modelId="{AABB8FEC-59A1-415E-B99B-D72923024104}">
      <dgm:prSet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родители стали более заинтересованными в контактах с педагогами</a:t>
          </a:r>
        </a:p>
      </dgm:t>
    </dgm:pt>
    <dgm:pt modelId="{BB23A939-AE31-4D9C-9B9C-7EB74B2DA947}" type="parTrans" cxnId="{34B2520C-7F05-436D-A26A-657B7BCCBE06}">
      <dgm:prSet/>
      <dgm:spPr/>
      <dgm:t>
        <a:bodyPr/>
        <a:lstStyle/>
        <a:p>
          <a:endParaRPr lang="ru-RU"/>
        </a:p>
      </dgm:t>
    </dgm:pt>
    <dgm:pt modelId="{6D921340-4D2D-4FD5-BDA7-EA24797932B7}" type="sibTrans" cxnId="{34B2520C-7F05-436D-A26A-657B7BCCBE06}">
      <dgm:prSet/>
      <dgm:spPr/>
      <dgm:t>
        <a:bodyPr/>
        <a:lstStyle/>
        <a:p>
          <a:endParaRPr lang="ru-RU"/>
        </a:p>
      </dgm:t>
    </dgm:pt>
    <dgm:pt modelId="{763F1BD1-40D0-4535-98B8-D7DDF9EC1E6F}">
      <dgm:prSet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родители активнее включаются в образовательную деятельность ДОО</a:t>
          </a:r>
        </a:p>
      </dgm:t>
    </dgm:pt>
    <dgm:pt modelId="{F7F87BF2-05B0-4E12-952F-CDED3A441C21}" type="parTrans" cxnId="{54A2EA45-2CF4-4B68-ADFB-82481D4584FF}">
      <dgm:prSet/>
      <dgm:spPr/>
      <dgm:t>
        <a:bodyPr/>
        <a:lstStyle/>
        <a:p>
          <a:endParaRPr lang="ru-RU"/>
        </a:p>
      </dgm:t>
    </dgm:pt>
    <dgm:pt modelId="{B83E3D3D-0173-43BE-BB47-1072D7B8032E}" type="sibTrans" cxnId="{54A2EA45-2CF4-4B68-ADFB-82481D4584FF}">
      <dgm:prSet/>
      <dgm:spPr/>
      <dgm:t>
        <a:bodyPr/>
        <a:lstStyle/>
        <a:p>
          <a:endParaRPr lang="ru-RU"/>
        </a:p>
      </dgm:t>
    </dgm:pt>
    <dgm:pt modelId="{AEE6D0D7-3B50-4342-84CE-C93017577560}">
      <dgm:prSet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родители чаще обращаются с вопросами по воспитанию и развитию детей к педагогам</a:t>
          </a:r>
        </a:p>
      </dgm:t>
    </dgm:pt>
    <dgm:pt modelId="{23DCA65E-21E1-4D9B-95AB-2A97A3B24725}" type="parTrans" cxnId="{38FF0658-17E8-4279-B84D-FA153C4329AB}">
      <dgm:prSet/>
      <dgm:spPr/>
      <dgm:t>
        <a:bodyPr/>
        <a:lstStyle/>
        <a:p>
          <a:endParaRPr lang="ru-RU"/>
        </a:p>
      </dgm:t>
    </dgm:pt>
    <dgm:pt modelId="{4125C8B9-56E4-4CE4-A6D4-4C97AC03F637}" type="sibTrans" cxnId="{38FF0658-17E8-4279-B84D-FA153C4329AB}">
      <dgm:prSet/>
      <dgm:spPr/>
      <dgm:t>
        <a:bodyPr/>
        <a:lstStyle/>
        <a:p>
          <a:endParaRPr lang="ru-RU"/>
        </a:p>
      </dgm:t>
    </dgm:pt>
    <dgm:pt modelId="{73CC3DD2-C5B4-41C9-B46B-45E8674420FB}">
      <dgm:prSet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родители стали уважительнее относится к педагогам</a:t>
          </a:r>
        </a:p>
      </dgm:t>
    </dgm:pt>
    <dgm:pt modelId="{15E58B7E-7ACB-406A-ABE1-37341B49D9E4}" type="parTrans" cxnId="{6E2E4618-6814-422B-A248-228D5BA916B8}">
      <dgm:prSet/>
      <dgm:spPr/>
      <dgm:t>
        <a:bodyPr/>
        <a:lstStyle/>
        <a:p>
          <a:endParaRPr lang="ru-RU"/>
        </a:p>
      </dgm:t>
    </dgm:pt>
    <dgm:pt modelId="{5672E043-8856-465D-BA20-9066BB0FD5E1}" type="sibTrans" cxnId="{6E2E4618-6814-422B-A248-228D5BA916B8}">
      <dgm:prSet/>
      <dgm:spPr/>
      <dgm:t>
        <a:bodyPr/>
        <a:lstStyle/>
        <a:p>
          <a:endParaRPr lang="ru-RU"/>
        </a:p>
      </dgm:t>
    </dgm:pt>
    <dgm:pt modelId="{B71559CC-1C05-4136-BEA6-509A9AA9FCB9}">
      <dgm:prSet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возросло количество положительных отзывов от родителей</a:t>
          </a:r>
        </a:p>
      </dgm:t>
    </dgm:pt>
    <dgm:pt modelId="{0A9A0DE3-B9ED-458F-A676-927107FFE09B}" type="parTrans" cxnId="{36513FAC-A035-4321-ADEC-A0FBF1608AE6}">
      <dgm:prSet/>
      <dgm:spPr/>
      <dgm:t>
        <a:bodyPr/>
        <a:lstStyle/>
        <a:p>
          <a:endParaRPr lang="ru-RU"/>
        </a:p>
      </dgm:t>
    </dgm:pt>
    <dgm:pt modelId="{8B41254F-86CD-48B8-9FAA-1933CBFD10A7}" type="sibTrans" cxnId="{36513FAC-A035-4321-ADEC-A0FBF1608AE6}">
      <dgm:prSet/>
      <dgm:spPr/>
      <dgm:t>
        <a:bodyPr/>
        <a:lstStyle/>
        <a:p>
          <a:endParaRPr lang="ru-RU"/>
        </a:p>
      </dgm:t>
    </dgm:pt>
    <dgm:pt modelId="{0B843897-0807-4EB0-8423-AF6FE6760B20}" type="pres">
      <dgm:prSet presAssocID="{55F421A7-E827-4855-8028-D5999FA813A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4A8476A-3587-421B-BC75-A3F0C468F95D}" type="pres">
      <dgm:prSet presAssocID="{51AF4F15-B8E6-42DF-AAE1-981F985B1A34}" presName="root" presStyleCnt="0"/>
      <dgm:spPr/>
    </dgm:pt>
    <dgm:pt modelId="{95F4CB09-B522-4AD5-A358-958F5C450855}" type="pres">
      <dgm:prSet presAssocID="{51AF4F15-B8E6-42DF-AAE1-981F985B1A34}" presName="rootComposite" presStyleCnt="0"/>
      <dgm:spPr/>
    </dgm:pt>
    <dgm:pt modelId="{C1C44DF3-E1EB-4CF1-A5DB-970C5296EF91}" type="pres">
      <dgm:prSet presAssocID="{51AF4F15-B8E6-42DF-AAE1-981F985B1A34}" presName="rootText" presStyleLbl="node1" presStyleIdx="0" presStyleCnt="1" custScaleX="346018"/>
      <dgm:spPr/>
    </dgm:pt>
    <dgm:pt modelId="{FFA3CF72-A41C-46D7-9E84-7C40B37389A3}" type="pres">
      <dgm:prSet presAssocID="{51AF4F15-B8E6-42DF-AAE1-981F985B1A34}" presName="rootConnector" presStyleLbl="node1" presStyleIdx="0" presStyleCnt="1"/>
      <dgm:spPr/>
    </dgm:pt>
    <dgm:pt modelId="{00CD6C60-93D1-4D62-ABD9-D1B291CE8082}" type="pres">
      <dgm:prSet presAssocID="{51AF4F15-B8E6-42DF-AAE1-981F985B1A34}" presName="childShape" presStyleCnt="0"/>
      <dgm:spPr/>
    </dgm:pt>
    <dgm:pt modelId="{66156313-D781-4FE0-BBFB-F92520AD0624}" type="pres">
      <dgm:prSet presAssocID="{BB23A939-AE31-4D9C-9B9C-7EB74B2DA947}" presName="Name13" presStyleLbl="parChTrans1D2" presStyleIdx="0" presStyleCnt="5"/>
      <dgm:spPr/>
    </dgm:pt>
    <dgm:pt modelId="{738C7556-33AA-4F4E-B219-D262BE5AF456}" type="pres">
      <dgm:prSet presAssocID="{AABB8FEC-59A1-415E-B99B-D72923024104}" presName="childText" presStyleLbl="bgAcc1" presStyleIdx="0" presStyleCnt="5" custScaleX="402651">
        <dgm:presLayoutVars>
          <dgm:bulletEnabled val="1"/>
        </dgm:presLayoutVars>
      </dgm:prSet>
      <dgm:spPr/>
    </dgm:pt>
    <dgm:pt modelId="{BD600330-F681-42AC-A01C-BE5A609711C0}" type="pres">
      <dgm:prSet presAssocID="{F7F87BF2-05B0-4E12-952F-CDED3A441C21}" presName="Name13" presStyleLbl="parChTrans1D2" presStyleIdx="1" presStyleCnt="5"/>
      <dgm:spPr/>
    </dgm:pt>
    <dgm:pt modelId="{9A55B167-6826-40A8-875F-D6705C3A63F9}" type="pres">
      <dgm:prSet presAssocID="{763F1BD1-40D0-4535-98B8-D7DDF9EC1E6F}" presName="childText" presStyleLbl="bgAcc1" presStyleIdx="1" presStyleCnt="5" custScaleX="405552">
        <dgm:presLayoutVars>
          <dgm:bulletEnabled val="1"/>
        </dgm:presLayoutVars>
      </dgm:prSet>
      <dgm:spPr/>
    </dgm:pt>
    <dgm:pt modelId="{DD03E73A-7B89-4D44-8AEF-AE743B8898AB}" type="pres">
      <dgm:prSet presAssocID="{23DCA65E-21E1-4D9B-95AB-2A97A3B24725}" presName="Name13" presStyleLbl="parChTrans1D2" presStyleIdx="2" presStyleCnt="5"/>
      <dgm:spPr/>
    </dgm:pt>
    <dgm:pt modelId="{74FF5606-2B47-49D3-B406-D02964DC2F54}" type="pres">
      <dgm:prSet presAssocID="{AEE6D0D7-3B50-4342-84CE-C93017577560}" presName="childText" presStyleLbl="bgAcc1" presStyleIdx="2" presStyleCnt="5" custScaleX="409381">
        <dgm:presLayoutVars>
          <dgm:bulletEnabled val="1"/>
        </dgm:presLayoutVars>
      </dgm:prSet>
      <dgm:spPr/>
    </dgm:pt>
    <dgm:pt modelId="{03BC06AA-BC3C-40AC-B52F-5C45080C3F7F}" type="pres">
      <dgm:prSet presAssocID="{15E58B7E-7ACB-406A-ABE1-37341B49D9E4}" presName="Name13" presStyleLbl="parChTrans1D2" presStyleIdx="3" presStyleCnt="5"/>
      <dgm:spPr/>
    </dgm:pt>
    <dgm:pt modelId="{D124C210-8893-4D52-B851-FFB2E72B777E}" type="pres">
      <dgm:prSet presAssocID="{73CC3DD2-C5B4-41C9-B46B-45E8674420FB}" presName="childText" presStyleLbl="bgAcc1" presStyleIdx="3" presStyleCnt="5" custScaleX="409110">
        <dgm:presLayoutVars>
          <dgm:bulletEnabled val="1"/>
        </dgm:presLayoutVars>
      </dgm:prSet>
      <dgm:spPr/>
    </dgm:pt>
    <dgm:pt modelId="{9339BE21-4DA9-4059-803D-113745681289}" type="pres">
      <dgm:prSet presAssocID="{0A9A0DE3-B9ED-458F-A676-927107FFE09B}" presName="Name13" presStyleLbl="parChTrans1D2" presStyleIdx="4" presStyleCnt="5"/>
      <dgm:spPr/>
    </dgm:pt>
    <dgm:pt modelId="{3E3E670C-5249-4911-B551-FB9CEF59EA8C}" type="pres">
      <dgm:prSet presAssocID="{B71559CC-1C05-4136-BEA6-509A9AA9FCB9}" presName="childText" presStyleLbl="bgAcc1" presStyleIdx="4" presStyleCnt="5" custScaleX="408953">
        <dgm:presLayoutVars>
          <dgm:bulletEnabled val="1"/>
        </dgm:presLayoutVars>
      </dgm:prSet>
      <dgm:spPr/>
    </dgm:pt>
  </dgm:ptLst>
  <dgm:cxnLst>
    <dgm:cxn modelId="{D870D801-5432-4BB8-B38A-5413478E95C7}" type="presOf" srcId="{23DCA65E-21E1-4D9B-95AB-2A97A3B24725}" destId="{DD03E73A-7B89-4D44-8AEF-AE743B8898AB}" srcOrd="0" destOrd="0" presId="urn:microsoft.com/office/officeart/2005/8/layout/hierarchy3"/>
    <dgm:cxn modelId="{A1CA880A-6AA2-40C2-8ACF-BA6E042E9643}" type="presOf" srcId="{B71559CC-1C05-4136-BEA6-509A9AA9FCB9}" destId="{3E3E670C-5249-4911-B551-FB9CEF59EA8C}" srcOrd="0" destOrd="0" presId="urn:microsoft.com/office/officeart/2005/8/layout/hierarchy3"/>
    <dgm:cxn modelId="{34B2520C-7F05-436D-A26A-657B7BCCBE06}" srcId="{51AF4F15-B8E6-42DF-AAE1-981F985B1A34}" destId="{AABB8FEC-59A1-415E-B99B-D72923024104}" srcOrd="0" destOrd="0" parTransId="{BB23A939-AE31-4D9C-9B9C-7EB74B2DA947}" sibTransId="{6D921340-4D2D-4FD5-BDA7-EA24797932B7}"/>
    <dgm:cxn modelId="{E11F6B10-F25F-4E39-81C0-13E0B1B39722}" type="presOf" srcId="{73CC3DD2-C5B4-41C9-B46B-45E8674420FB}" destId="{D124C210-8893-4D52-B851-FFB2E72B777E}" srcOrd="0" destOrd="0" presId="urn:microsoft.com/office/officeart/2005/8/layout/hierarchy3"/>
    <dgm:cxn modelId="{6E2E4618-6814-422B-A248-228D5BA916B8}" srcId="{51AF4F15-B8E6-42DF-AAE1-981F985B1A34}" destId="{73CC3DD2-C5B4-41C9-B46B-45E8674420FB}" srcOrd="3" destOrd="0" parTransId="{15E58B7E-7ACB-406A-ABE1-37341B49D9E4}" sibTransId="{5672E043-8856-465D-BA20-9066BB0FD5E1}"/>
    <dgm:cxn modelId="{7E436B22-AD7A-4EC9-A49C-4B0339A4006E}" type="presOf" srcId="{55F421A7-E827-4855-8028-D5999FA813A2}" destId="{0B843897-0807-4EB0-8423-AF6FE6760B20}" srcOrd="0" destOrd="0" presId="urn:microsoft.com/office/officeart/2005/8/layout/hierarchy3"/>
    <dgm:cxn modelId="{54A2EA45-2CF4-4B68-ADFB-82481D4584FF}" srcId="{51AF4F15-B8E6-42DF-AAE1-981F985B1A34}" destId="{763F1BD1-40D0-4535-98B8-D7DDF9EC1E6F}" srcOrd="1" destOrd="0" parTransId="{F7F87BF2-05B0-4E12-952F-CDED3A441C21}" sibTransId="{B83E3D3D-0173-43BE-BB47-1072D7B8032E}"/>
    <dgm:cxn modelId="{38FF0658-17E8-4279-B84D-FA153C4329AB}" srcId="{51AF4F15-B8E6-42DF-AAE1-981F985B1A34}" destId="{AEE6D0D7-3B50-4342-84CE-C93017577560}" srcOrd="2" destOrd="0" parTransId="{23DCA65E-21E1-4D9B-95AB-2A97A3B24725}" sibTransId="{4125C8B9-56E4-4CE4-A6D4-4C97AC03F637}"/>
    <dgm:cxn modelId="{B7E3C57B-AC11-46B8-8897-D4B739D05917}" type="presOf" srcId="{BB23A939-AE31-4D9C-9B9C-7EB74B2DA947}" destId="{66156313-D781-4FE0-BBFB-F92520AD0624}" srcOrd="0" destOrd="0" presId="urn:microsoft.com/office/officeart/2005/8/layout/hierarchy3"/>
    <dgm:cxn modelId="{F271368F-D048-4EB3-8ECC-4CCB8500E1AC}" srcId="{55F421A7-E827-4855-8028-D5999FA813A2}" destId="{51AF4F15-B8E6-42DF-AAE1-981F985B1A34}" srcOrd="0" destOrd="0" parTransId="{AEC534C3-D574-4352-81C1-D9EF530C0389}" sibTransId="{3F9BBC6E-59A0-4671-89C8-9E16256419DC}"/>
    <dgm:cxn modelId="{0D9F6896-53B3-48AA-BF09-B4BA18A81937}" type="presOf" srcId="{51AF4F15-B8E6-42DF-AAE1-981F985B1A34}" destId="{C1C44DF3-E1EB-4CF1-A5DB-970C5296EF91}" srcOrd="0" destOrd="0" presId="urn:microsoft.com/office/officeart/2005/8/layout/hierarchy3"/>
    <dgm:cxn modelId="{F4CCCA99-8838-4849-B5C9-73D404DBAFC2}" type="presOf" srcId="{AEE6D0D7-3B50-4342-84CE-C93017577560}" destId="{74FF5606-2B47-49D3-B406-D02964DC2F54}" srcOrd="0" destOrd="0" presId="urn:microsoft.com/office/officeart/2005/8/layout/hierarchy3"/>
    <dgm:cxn modelId="{09F7309B-CB94-499E-8C84-7D56C250198B}" type="presOf" srcId="{763F1BD1-40D0-4535-98B8-D7DDF9EC1E6F}" destId="{9A55B167-6826-40A8-875F-D6705C3A63F9}" srcOrd="0" destOrd="0" presId="urn:microsoft.com/office/officeart/2005/8/layout/hierarchy3"/>
    <dgm:cxn modelId="{B62C37A4-F75E-460B-9787-B61E1736E7EC}" type="presOf" srcId="{0A9A0DE3-B9ED-458F-A676-927107FFE09B}" destId="{9339BE21-4DA9-4059-803D-113745681289}" srcOrd="0" destOrd="0" presId="urn:microsoft.com/office/officeart/2005/8/layout/hierarchy3"/>
    <dgm:cxn modelId="{DF9A6EA9-01DB-4547-B7C7-C8132AD5F6DD}" type="presOf" srcId="{F7F87BF2-05B0-4E12-952F-CDED3A441C21}" destId="{BD600330-F681-42AC-A01C-BE5A609711C0}" srcOrd="0" destOrd="0" presId="urn:microsoft.com/office/officeart/2005/8/layout/hierarchy3"/>
    <dgm:cxn modelId="{36513FAC-A035-4321-ADEC-A0FBF1608AE6}" srcId="{51AF4F15-B8E6-42DF-AAE1-981F985B1A34}" destId="{B71559CC-1C05-4136-BEA6-509A9AA9FCB9}" srcOrd="4" destOrd="0" parTransId="{0A9A0DE3-B9ED-458F-A676-927107FFE09B}" sibTransId="{8B41254F-86CD-48B8-9FAA-1933CBFD10A7}"/>
    <dgm:cxn modelId="{9ACF6AB4-F0CE-474E-BF55-55557B0F5078}" type="presOf" srcId="{15E58B7E-7ACB-406A-ABE1-37341B49D9E4}" destId="{03BC06AA-BC3C-40AC-B52F-5C45080C3F7F}" srcOrd="0" destOrd="0" presId="urn:microsoft.com/office/officeart/2005/8/layout/hierarchy3"/>
    <dgm:cxn modelId="{8FDBADB8-B830-47B8-BB94-096248747CA0}" type="presOf" srcId="{51AF4F15-B8E6-42DF-AAE1-981F985B1A34}" destId="{FFA3CF72-A41C-46D7-9E84-7C40B37389A3}" srcOrd="1" destOrd="0" presId="urn:microsoft.com/office/officeart/2005/8/layout/hierarchy3"/>
    <dgm:cxn modelId="{FC7024E5-AB74-43E7-ACA2-2313B951553F}" type="presOf" srcId="{AABB8FEC-59A1-415E-B99B-D72923024104}" destId="{738C7556-33AA-4F4E-B219-D262BE5AF456}" srcOrd="0" destOrd="0" presId="urn:microsoft.com/office/officeart/2005/8/layout/hierarchy3"/>
    <dgm:cxn modelId="{DB71F78A-CCB1-44E3-B111-6ED0A4E53AB7}" type="presParOf" srcId="{0B843897-0807-4EB0-8423-AF6FE6760B20}" destId="{24A8476A-3587-421B-BC75-A3F0C468F95D}" srcOrd="0" destOrd="0" presId="urn:microsoft.com/office/officeart/2005/8/layout/hierarchy3"/>
    <dgm:cxn modelId="{00875207-9E25-4DBC-B627-0E2678E8B885}" type="presParOf" srcId="{24A8476A-3587-421B-BC75-A3F0C468F95D}" destId="{95F4CB09-B522-4AD5-A358-958F5C450855}" srcOrd="0" destOrd="0" presId="urn:microsoft.com/office/officeart/2005/8/layout/hierarchy3"/>
    <dgm:cxn modelId="{5BAA3866-B23D-4DC3-A7D7-21621F356125}" type="presParOf" srcId="{95F4CB09-B522-4AD5-A358-958F5C450855}" destId="{C1C44DF3-E1EB-4CF1-A5DB-970C5296EF91}" srcOrd="0" destOrd="0" presId="urn:microsoft.com/office/officeart/2005/8/layout/hierarchy3"/>
    <dgm:cxn modelId="{A03AA3D1-1B16-4AD7-A19C-CE02D705FECC}" type="presParOf" srcId="{95F4CB09-B522-4AD5-A358-958F5C450855}" destId="{FFA3CF72-A41C-46D7-9E84-7C40B37389A3}" srcOrd="1" destOrd="0" presId="urn:microsoft.com/office/officeart/2005/8/layout/hierarchy3"/>
    <dgm:cxn modelId="{553DB8CA-0610-4960-A897-1682200D831E}" type="presParOf" srcId="{24A8476A-3587-421B-BC75-A3F0C468F95D}" destId="{00CD6C60-93D1-4D62-ABD9-D1B291CE8082}" srcOrd="1" destOrd="0" presId="urn:microsoft.com/office/officeart/2005/8/layout/hierarchy3"/>
    <dgm:cxn modelId="{893AFD8B-8914-4C9C-BF86-CE803FA090B3}" type="presParOf" srcId="{00CD6C60-93D1-4D62-ABD9-D1B291CE8082}" destId="{66156313-D781-4FE0-BBFB-F92520AD0624}" srcOrd="0" destOrd="0" presId="urn:microsoft.com/office/officeart/2005/8/layout/hierarchy3"/>
    <dgm:cxn modelId="{B1AF815B-43A8-48E7-AF32-9DE78E3550BB}" type="presParOf" srcId="{00CD6C60-93D1-4D62-ABD9-D1B291CE8082}" destId="{738C7556-33AA-4F4E-B219-D262BE5AF456}" srcOrd="1" destOrd="0" presId="urn:microsoft.com/office/officeart/2005/8/layout/hierarchy3"/>
    <dgm:cxn modelId="{B625FDB0-7154-4232-B781-D19E17654FE5}" type="presParOf" srcId="{00CD6C60-93D1-4D62-ABD9-D1B291CE8082}" destId="{BD600330-F681-42AC-A01C-BE5A609711C0}" srcOrd="2" destOrd="0" presId="urn:microsoft.com/office/officeart/2005/8/layout/hierarchy3"/>
    <dgm:cxn modelId="{DAE11813-98C6-4BD4-947D-CD196F9E835B}" type="presParOf" srcId="{00CD6C60-93D1-4D62-ABD9-D1B291CE8082}" destId="{9A55B167-6826-40A8-875F-D6705C3A63F9}" srcOrd="3" destOrd="0" presId="urn:microsoft.com/office/officeart/2005/8/layout/hierarchy3"/>
    <dgm:cxn modelId="{A320207E-14A6-44D1-B419-587F172B08D4}" type="presParOf" srcId="{00CD6C60-93D1-4D62-ABD9-D1B291CE8082}" destId="{DD03E73A-7B89-4D44-8AEF-AE743B8898AB}" srcOrd="4" destOrd="0" presId="urn:microsoft.com/office/officeart/2005/8/layout/hierarchy3"/>
    <dgm:cxn modelId="{0B9133A1-C398-4B5C-BA29-1EDFA93C6C31}" type="presParOf" srcId="{00CD6C60-93D1-4D62-ABD9-D1B291CE8082}" destId="{74FF5606-2B47-49D3-B406-D02964DC2F54}" srcOrd="5" destOrd="0" presId="urn:microsoft.com/office/officeart/2005/8/layout/hierarchy3"/>
    <dgm:cxn modelId="{7C08023F-918F-4950-9C0C-9FF810CB8E6D}" type="presParOf" srcId="{00CD6C60-93D1-4D62-ABD9-D1B291CE8082}" destId="{03BC06AA-BC3C-40AC-B52F-5C45080C3F7F}" srcOrd="6" destOrd="0" presId="urn:microsoft.com/office/officeart/2005/8/layout/hierarchy3"/>
    <dgm:cxn modelId="{6A09F707-9F3E-4132-9830-06C9359789F9}" type="presParOf" srcId="{00CD6C60-93D1-4D62-ABD9-D1B291CE8082}" destId="{D124C210-8893-4D52-B851-FFB2E72B777E}" srcOrd="7" destOrd="0" presId="urn:microsoft.com/office/officeart/2005/8/layout/hierarchy3"/>
    <dgm:cxn modelId="{09A8C554-DF08-4824-926D-1E4F2C71C537}" type="presParOf" srcId="{00CD6C60-93D1-4D62-ABD9-D1B291CE8082}" destId="{9339BE21-4DA9-4059-803D-113745681289}" srcOrd="8" destOrd="0" presId="urn:microsoft.com/office/officeart/2005/8/layout/hierarchy3"/>
    <dgm:cxn modelId="{A06CA2CE-7AB2-49A0-899C-FF8538A0EDCB}" type="presParOf" srcId="{00CD6C60-93D1-4D62-ABD9-D1B291CE8082}" destId="{3E3E670C-5249-4911-B551-FB9CEF59EA8C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6977091-91E5-4AF1-B6B1-3890D0B62ACE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6AE6DC4-D891-4CCC-92B2-78BBF958D980}">
      <dgm:prSet custT="1"/>
      <dgm:spPr>
        <a:solidFill>
          <a:srgbClr val="002776"/>
        </a:solidFill>
      </dgm:spPr>
      <dgm:t>
        <a:bodyPr/>
        <a:lstStyle/>
        <a:p>
          <a:r>
            <a:rPr lang="ru-RU" sz="1800" b="1" dirty="0">
              <a:latin typeface="Arial" panose="020B0604020202020204" pitchFamily="34" charset="0"/>
              <a:cs typeface="Arial" panose="020B0604020202020204" pitchFamily="34" charset="0"/>
            </a:rPr>
            <a:t>Методический центр и разработчик: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E4F976-487E-40F0-BD76-17E43CC7F571}" type="parTrans" cxnId="{9C08CBC9-8972-4FE7-B4EB-7C8C2F3F3EA0}">
      <dgm:prSet/>
      <dgm:spPr/>
      <dgm:t>
        <a:bodyPr/>
        <a:lstStyle/>
        <a:p>
          <a:endParaRPr lang="ru-RU"/>
        </a:p>
      </dgm:t>
    </dgm:pt>
    <dgm:pt modelId="{3FE29806-3EFF-434F-BD42-6C8D9E8FCE55}" type="sibTrans" cxnId="{9C08CBC9-8972-4FE7-B4EB-7C8C2F3F3EA0}">
      <dgm:prSet/>
      <dgm:spPr/>
      <dgm:t>
        <a:bodyPr/>
        <a:lstStyle/>
        <a:p>
          <a:endParaRPr lang="ru-RU"/>
        </a:p>
      </dgm:t>
    </dgm:pt>
    <dgm:pt modelId="{D13A1278-CC40-425E-AB7B-87EB5B99008E}">
      <dgm:prSet custT="1"/>
      <dgm:spPr/>
      <dgm:t>
        <a:bodyPr/>
        <a:lstStyle/>
        <a:p>
          <a:r>
            <a: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ФГБНУ «Институт развития, здоровья и адаптации ребенка» (</a:t>
          </a:r>
          <a:r>
            <a: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ИРЗАР) – </a:t>
          </a:r>
        </a:p>
        <a:p>
          <a:r>
            <a: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научно-методическое сопровождение просветительской деятельности в ДОО</a:t>
          </a:r>
        </a:p>
      </dgm:t>
    </dgm:pt>
    <dgm:pt modelId="{A149E6EF-979C-4EC2-A680-F6385F9DFB07}" type="parTrans" cxnId="{C8C63477-00ED-44A2-AF12-13C1DD3BA494}">
      <dgm:prSet/>
      <dgm:spPr/>
      <dgm:t>
        <a:bodyPr/>
        <a:lstStyle/>
        <a:p>
          <a:endParaRPr lang="ru-RU"/>
        </a:p>
      </dgm:t>
    </dgm:pt>
    <dgm:pt modelId="{6671F73B-81C3-413A-ACD4-1A3FF2AC6C41}" type="sibTrans" cxnId="{C8C63477-00ED-44A2-AF12-13C1DD3BA494}">
      <dgm:prSet/>
      <dgm:spPr/>
      <dgm:t>
        <a:bodyPr/>
        <a:lstStyle/>
        <a:p>
          <a:endParaRPr lang="ru-RU"/>
        </a:p>
      </dgm:t>
    </dgm:pt>
    <dgm:pt modelId="{62E394D8-ABEC-487B-B71C-A02988D609E4}">
      <dgm:prSet custT="1"/>
      <dgm:spPr>
        <a:solidFill>
          <a:srgbClr val="002776"/>
        </a:solidFill>
      </dgm:spPr>
      <dgm:t>
        <a:bodyPr/>
        <a:lstStyle/>
        <a:p>
          <a:r>
            <a:rPr lang="ru-RU" sz="1800" b="1" dirty="0">
              <a:latin typeface="Arial" panose="020B0604020202020204" pitchFamily="34" charset="0"/>
              <a:cs typeface="Arial" panose="020B0604020202020204" pitchFamily="34" charset="0"/>
            </a:rPr>
            <a:t>Официальный партнер - Российское общество «Знание»: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06C2C4-0EE5-414C-9BA5-94F621503167}" type="parTrans" cxnId="{54D07A16-4A68-4FA1-8462-30F1EA575DB3}">
      <dgm:prSet/>
      <dgm:spPr/>
      <dgm:t>
        <a:bodyPr/>
        <a:lstStyle/>
        <a:p>
          <a:endParaRPr lang="ru-RU"/>
        </a:p>
      </dgm:t>
    </dgm:pt>
    <dgm:pt modelId="{25F0F447-8998-40C9-9DFF-532DFD72C4CC}" type="sibTrans" cxnId="{54D07A16-4A68-4FA1-8462-30F1EA575DB3}">
      <dgm:prSet/>
      <dgm:spPr/>
      <dgm:t>
        <a:bodyPr/>
        <a:lstStyle/>
        <a:p>
          <a:endParaRPr lang="ru-RU"/>
        </a:p>
      </dgm:t>
    </dgm:pt>
    <dgm:pt modelId="{6A8A808C-C966-4115-86B8-1BE855BE49BC}">
      <dgm:prSet custT="1"/>
      <dgm:spPr/>
      <dgm:t>
        <a:bodyPr/>
        <a:lstStyle/>
        <a:p>
          <a:r>
            <a: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Образовательная программа «Воспитатели со Знанием»</a:t>
          </a:r>
        </a:p>
      </dgm:t>
    </dgm:pt>
    <dgm:pt modelId="{484CFE5C-0C55-41EC-9DBD-5F45C7A5BB4D}" type="parTrans" cxnId="{B8D1BE77-876D-447B-B3CC-22DE4A31F847}">
      <dgm:prSet/>
      <dgm:spPr/>
      <dgm:t>
        <a:bodyPr/>
        <a:lstStyle/>
        <a:p>
          <a:endParaRPr lang="ru-RU"/>
        </a:p>
      </dgm:t>
    </dgm:pt>
    <dgm:pt modelId="{02CC6651-4A74-4D2D-8886-A9257138E0F2}" type="sibTrans" cxnId="{B8D1BE77-876D-447B-B3CC-22DE4A31F847}">
      <dgm:prSet/>
      <dgm:spPr/>
      <dgm:t>
        <a:bodyPr/>
        <a:lstStyle/>
        <a:p>
          <a:endParaRPr lang="ru-RU"/>
        </a:p>
      </dgm:t>
    </dgm:pt>
    <dgm:pt modelId="{1C3B5F3C-1341-4504-95AB-5A436BE6AFA8}">
      <dgm:prSet custT="1"/>
      <dgm:spPr/>
      <dgm:t>
        <a:bodyPr/>
        <a:lstStyle/>
        <a:p>
          <a:r>
            <a: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Библиотека</a:t>
          </a:r>
          <a:r>
            <a: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готовых лекций </a:t>
          </a:r>
        </a:p>
      </dgm:t>
    </dgm:pt>
    <dgm:pt modelId="{EB651E0B-F0CF-45DE-89F2-9F641FD72B62}" type="parTrans" cxnId="{D833C27E-5D87-48BA-BF29-B5CD6DA64A1D}">
      <dgm:prSet/>
      <dgm:spPr/>
      <dgm:t>
        <a:bodyPr/>
        <a:lstStyle/>
        <a:p>
          <a:endParaRPr lang="ru-RU"/>
        </a:p>
      </dgm:t>
    </dgm:pt>
    <dgm:pt modelId="{D98CD103-A4C2-4A70-907A-F747B54975F3}" type="sibTrans" cxnId="{D833C27E-5D87-48BA-BF29-B5CD6DA64A1D}">
      <dgm:prSet/>
      <dgm:spPr/>
      <dgm:t>
        <a:bodyPr/>
        <a:lstStyle/>
        <a:p>
          <a:endParaRPr lang="ru-RU"/>
        </a:p>
      </dgm:t>
    </dgm:pt>
    <dgm:pt modelId="{CEFAD3A1-8FE7-4749-88E5-AA2870698644}" type="pres">
      <dgm:prSet presAssocID="{A6977091-91E5-4AF1-B6B1-3890D0B62ACE}" presName="list" presStyleCnt="0">
        <dgm:presLayoutVars>
          <dgm:dir/>
          <dgm:animLvl val="lvl"/>
        </dgm:presLayoutVars>
      </dgm:prSet>
      <dgm:spPr/>
    </dgm:pt>
    <dgm:pt modelId="{BD11356E-A5A0-43B1-83DE-826FC8EA2881}" type="pres">
      <dgm:prSet presAssocID="{D6AE6DC4-D891-4CCC-92B2-78BBF958D980}" presName="posSpace" presStyleCnt="0"/>
      <dgm:spPr/>
    </dgm:pt>
    <dgm:pt modelId="{A73694FF-7A14-47CA-BF9E-48B7B5CA2E64}" type="pres">
      <dgm:prSet presAssocID="{D6AE6DC4-D891-4CCC-92B2-78BBF958D980}" presName="vertFlow" presStyleCnt="0"/>
      <dgm:spPr/>
    </dgm:pt>
    <dgm:pt modelId="{7E12B55B-6702-4112-818B-F5E93BF385D3}" type="pres">
      <dgm:prSet presAssocID="{D6AE6DC4-D891-4CCC-92B2-78BBF958D980}" presName="topSpace" presStyleCnt="0"/>
      <dgm:spPr/>
    </dgm:pt>
    <dgm:pt modelId="{F0BB3DF6-25DD-4281-BB73-D60679E3CC7B}" type="pres">
      <dgm:prSet presAssocID="{D6AE6DC4-D891-4CCC-92B2-78BBF958D980}" presName="firstComp" presStyleCnt="0"/>
      <dgm:spPr/>
    </dgm:pt>
    <dgm:pt modelId="{07D28C7E-9DFD-4EF4-A5C9-F285E39ABB7D}" type="pres">
      <dgm:prSet presAssocID="{D6AE6DC4-D891-4CCC-92B2-78BBF958D980}" presName="firstChild" presStyleLbl="bgAccFollowNode1" presStyleIdx="0" presStyleCnt="3"/>
      <dgm:spPr/>
    </dgm:pt>
    <dgm:pt modelId="{E5A63410-BB92-418E-91C3-3F6C3478C395}" type="pres">
      <dgm:prSet presAssocID="{D6AE6DC4-D891-4CCC-92B2-78BBF958D980}" presName="firstChildTx" presStyleLbl="bgAccFollowNode1" presStyleIdx="0" presStyleCnt="3">
        <dgm:presLayoutVars>
          <dgm:bulletEnabled val="1"/>
        </dgm:presLayoutVars>
      </dgm:prSet>
      <dgm:spPr/>
    </dgm:pt>
    <dgm:pt modelId="{EAE9CDC3-198C-4AAB-B293-8B25786A0529}" type="pres">
      <dgm:prSet presAssocID="{D6AE6DC4-D891-4CCC-92B2-78BBF958D980}" presName="negSpace" presStyleCnt="0"/>
      <dgm:spPr/>
    </dgm:pt>
    <dgm:pt modelId="{32F0D43E-DE92-444C-9EFA-3754384DD900}" type="pres">
      <dgm:prSet presAssocID="{D6AE6DC4-D891-4CCC-92B2-78BBF958D980}" presName="circle" presStyleLbl="node1" presStyleIdx="0" presStyleCnt="2"/>
      <dgm:spPr/>
    </dgm:pt>
    <dgm:pt modelId="{0C90DBD8-B863-4D92-856A-BD8A9B18B1FA}" type="pres">
      <dgm:prSet presAssocID="{3FE29806-3EFF-434F-BD42-6C8D9E8FCE55}" presName="transSpace" presStyleCnt="0"/>
      <dgm:spPr/>
    </dgm:pt>
    <dgm:pt modelId="{547B4D37-B17A-47BC-92D8-C0E889278894}" type="pres">
      <dgm:prSet presAssocID="{62E394D8-ABEC-487B-B71C-A02988D609E4}" presName="posSpace" presStyleCnt="0"/>
      <dgm:spPr/>
    </dgm:pt>
    <dgm:pt modelId="{06464FE2-08C8-4EC9-826A-517D689688C0}" type="pres">
      <dgm:prSet presAssocID="{62E394D8-ABEC-487B-B71C-A02988D609E4}" presName="vertFlow" presStyleCnt="0"/>
      <dgm:spPr/>
    </dgm:pt>
    <dgm:pt modelId="{F44F2B8C-83A0-4496-A3C4-B11097DD6E3E}" type="pres">
      <dgm:prSet presAssocID="{62E394D8-ABEC-487B-B71C-A02988D609E4}" presName="topSpace" presStyleCnt="0"/>
      <dgm:spPr/>
    </dgm:pt>
    <dgm:pt modelId="{DA20FA47-7586-4BB4-AB71-86741F88FD45}" type="pres">
      <dgm:prSet presAssocID="{62E394D8-ABEC-487B-B71C-A02988D609E4}" presName="firstComp" presStyleCnt="0"/>
      <dgm:spPr/>
    </dgm:pt>
    <dgm:pt modelId="{7F9C7013-CDA9-463B-816F-EC33E9702BEA}" type="pres">
      <dgm:prSet presAssocID="{62E394D8-ABEC-487B-B71C-A02988D609E4}" presName="firstChild" presStyleLbl="bgAccFollowNode1" presStyleIdx="1" presStyleCnt="3" custScaleY="81182"/>
      <dgm:spPr/>
    </dgm:pt>
    <dgm:pt modelId="{F165380A-5534-4F21-8A88-4186D394E6DD}" type="pres">
      <dgm:prSet presAssocID="{62E394D8-ABEC-487B-B71C-A02988D609E4}" presName="firstChildTx" presStyleLbl="bgAccFollowNode1" presStyleIdx="1" presStyleCnt="3">
        <dgm:presLayoutVars>
          <dgm:bulletEnabled val="1"/>
        </dgm:presLayoutVars>
      </dgm:prSet>
      <dgm:spPr/>
    </dgm:pt>
    <dgm:pt modelId="{F40E7C5D-070E-4231-8C41-784AE0A5A6BB}" type="pres">
      <dgm:prSet presAssocID="{1C3B5F3C-1341-4504-95AB-5A436BE6AFA8}" presName="comp" presStyleCnt="0"/>
      <dgm:spPr/>
    </dgm:pt>
    <dgm:pt modelId="{821BEEE9-5867-4D97-8F81-9F31AF7AB87F}" type="pres">
      <dgm:prSet presAssocID="{1C3B5F3C-1341-4504-95AB-5A436BE6AFA8}" presName="child" presStyleLbl="bgAccFollowNode1" presStyleIdx="2" presStyleCnt="3" custScaleY="61849" custLinFactNeighborX="3079" custLinFactNeighborY="-10154"/>
      <dgm:spPr/>
    </dgm:pt>
    <dgm:pt modelId="{69D4FFA4-7E56-4D50-BE00-177BD1577DC6}" type="pres">
      <dgm:prSet presAssocID="{1C3B5F3C-1341-4504-95AB-5A436BE6AFA8}" presName="childTx" presStyleLbl="bgAccFollowNode1" presStyleIdx="2" presStyleCnt="3">
        <dgm:presLayoutVars>
          <dgm:bulletEnabled val="1"/>
        </dgm:presLayoutVars>
      </dgm:prSet>
      <dgm:spPr/>
    </dgm:pt>
    <dgm:pt modelId="{C86EFBD8-A055-41B6-B953-0DDBC6CE03C7}" type="pres">
      <dgm:prSet presAssocID="{62E394D8-ABEC-487B-B71C-A02988D609E4}" presName="negSpace" presStyleCnt="0"/>
      <dgm:spPr/>
    </dgm:pt>
    <dgm:pt modelId="{2F8B7FCC-57B0-472E-AB86-9DF3EC8EE884}" type="pres">
      <dgm:prSet presAssocID="{62E394D8-ABEC-487B-B71C-A02988D609E4}" presName="circle" presStyleLbl="node1" presStyleIdx="1" presStyleCnt="2" custScaleX="104564" custScaleY="105517"/>
      <dgm:spPr/>
    </dgm:pt>
  </dgm:ptLst>
  <dgm:cxnLst>
    <dgm:cxn modelId="{D7C18705-819C-4BDE-8DED-F4C7845BF8C1}" type="presOf" srcId="{D13A1278-CC40-425E-AB7B-87EB5B99008E}" destId="{07D28C7E-9DFD-4EF4-A5C9-F285E39ABB7D}" srcOrd="0" destOrd="0" presId="urn:microsoft.com/office/officeart/2005/8/layout/hList9"/>
    <dgm:cxn modelId="{54D07A16-4A68-4FA1-8462-30F1EA575DB3}" srcId="{A6977091-91E5-4AF1-B6B1-3890D0B62ACE}" destId="{62E394D8-ABEC-487B-B71C-A02988D609E4}" srcOrd="1" destOrd="0" parTransId="{7C06C2C4-0EE5-414C-9BA5-94F621503167}" sibTransId="{25F0F447-8998-40C9-9DFF-532DFD72C4CC}"/>
    <dgm:cxn modelId="{3F93DD1E-DB86-4DFC-890A-881F1517A49C}" type="presOf" srcId="{6A8A808C-C966-4115-86B8-1BE855BE49BC}" destId="{7F9C7013-CDA9-463B-816F-EC33E9702BEA}" srcOrd="0" destOrd="0" presId="urn:microsoft.com/office/officeart/2005/8/layout/hList9"/>
    <dgm:cxn modelId="{6BF03829-FDB5-49ED-A961-6C459D9A4D16}" type="presOf" srcId="{A6977091-91E5-4AF1-B6B1-3890D0B62ACE}" destId="{CEFAD3A1-8FE7-4749-88E5-AA2870698644}" srcOrd="0" destOrd="0" presId="urn:microsoft.com/office/officeart/2005/8/layout/hList9"/>
    <dgm:cxn modelId="{A361252B-FCB2-4FA3-8D0E-0DD9DD7CF0BD}" type="presOf" srcId="{6A8A808C-C966-4115-86B8-1BE855BE49BC}" destId="{F165380A-5534-4F21-8A88-4186D394E6DD}" srcOrd="1" destOrd="0" presId="urn:microsoft.com/office/officeart/2005/8/layout/hList9"/>
    <dgm:cxn modelId="{C8C63477-00ED-44A2-AF12-13C1DD3BA494}" srcId="{D6AE6DC4-D891-4CCC-92B2-78BBF958D980}" destId="{D13A1278-CC40-425E-AB7B-87EB5B99008E}" srcOrd="0" destOrd="0" parTransId="{A149E6EF-979C-4EC2-A680-F6385F9DFB07}" sibTransId="{6671F73B-81C3-413A-ACD4-1A3FF2AC6C41}"/>
    <dgm:cxn modelId="{B8D1BE77-876D-447B-B3CC-22DE4A31F847}" srcId="{62E394D8-ABEC-487B-B71C-A02988D609E4}" destId="{6A8A808C-C966-4115-86B8-1BE855BE49BC}" srcOrd="0" destOrd="0" parTransId="{484CFE5C-0C55-41EC-9DBD-5F45C7A5BB4D}" sibTransId="{02CC6651-4A74-4D2D-8886-A9257138E0F2}"/>
    <dgm:cxn modelId="{2CB9135A-11D3-478F-9D75-C058A5D7B95A}" type="presOf" srcId="{1C3B5F3C-1341-4504-95AB-5A436BE6AFA8}" destId="{69D4FFA4-7E56-4D50-BE00-177BD1577DC6}" srcOrd="1" destOrd="0" presId="urn:microsoft.com/office/officeart/2005/8/layout/hList9"/>
    <dgm:cxn modelId="{D833C27E-5D87-48BA-BF29-B5CD6DA64A1D}" srcId="{62E394D8-ABEC-487B-B71C-A02988D609E4}" destId="{1C3B5F3C-1341-4504-95AB-5A436BE6AFA8}" srcOrd="1" destOrd="0" parTransId="{EB651E0B-F0CF-45DE-89F2-9F641FD72B62}" sibTransId="{D98CD103-A4C2-4A70-907A-F747B54975F3}"/>
    <dgm:cxn modelId="{F7DB1480-C01B-434B-B1C1-5ECC4D9AA4C9}" type="presOf" srcId="{1C3B5F3C-1341-4504-95AB-5A436BE6AFA8}" destId="{821BEEE9-5867-4D97-8F81-9F31AF7AB87F}" srcOrd="0" destOrd="0" presId="urn:microsoft.com/office/officeart/2005/8/layout/hList9"/>
    <dgm:cxn modelId="{42F3939E-B71B-40C8-85D8-127D98B7EA21}" type="presOf" srcId="{D13A1278-CC40-425E-AB7B-87EB5B99008E}" destId="{E5A63410-BB92-418E-91C3-3F6C3478C395}" srcOrd="1" destOrd="0" presId="urn:microsoft.com/office/officeart/2005/8/layout/hList9"/>
    <dgm:cxn modelId="{90FD1DA8-1336-4426-B9CE-AD881DE590E4}" type="presOf" srcId="{62E394D8-ABEC-487B-B71C-A02988D609E4}" destId="{2F8B7FCC-57B0-472E-AB86-9DF3EC8EE884}" srcOrd="0" destOrd="0" presId="urn:microsoft.com/office/officeart/2005/8/layout/hList9"/>
    <dgm:cxn modelId="{E263ABBC-F5DB-4A80-A855-F5324F001B36}" type="presOf" srcId="{D6AE6DC4-D891-4CCC-92B2-78BBF958D980}" destId="{32F0D43E-DE92-444C-9EFA-3754384DD900}" srcOrd="0" destOrd="0" presId="urn:microsoft.com/office/officeart/2005/8/layout/hList9"/>
    <dgm:cxn modelId="{9C08CBC9-8972-4FE7-B4EB-7C8C2F3F3EA0}" srcId="{A6977091-91E5-4AF1-B6B1-3890D0B62ACE}" destId="{D6AE6DC4-D891-4CCC-92B2-78BBF958D980}" srcOrd="0" destOrd="0" parTransId="{75E4F976-487E-40F0-BD76-17E43CC7F571}" sibTransId="{3FE29806-3EFF-434F-BD42-6C8D9E8FCE55}"/>
    <dgm:cxn modelId="{A07FA828-1DD2-4B4A-94BC-3E7B49DF0AFA}" type="presParOf" srcId="{CEFAD3A1-8FE7-4749-88E5-AA2870698644}" destId="{BD11356E-A5A0-43B1-83DE-826FC8EA2881}" srcOrd="0" destOrd="0" presId="urn:microsoft.com/office/officeart/2005/8/layout/hList9"/>
    <dgm:cxn modelId="{22022FF6-BAB1-4AE0-953D-2CB54C97FC6A}" type="presParOf" srcId="{CEFAD3A1-8FE7-4749-88E5-AA2870698644}" destId="{A73694FF-7A14-47CA-BF9E-48B7B5CA2E64}" srcOrd="1" destOrd="0" presId="urn:microsoft.com/office/officeart/2005/8/layout/hList9"/>
    <dgm:cxn modelId="{01B3F4C2-75DE-4728-B207-6A6E1536CE19}" type="presParOf" srcId="{A73694FF-7A14-47CA-BF9E-48B7B5CA2E64}" destId="{7E12B55B-6702-4112-818B-F5E93BF385D3}" srcOrd="0" destOrd="0" presId="urn:microsoft.com/office/officeart/2005/8/layout/hList9"/>
    <dgm:cxn modelId="{097BD888-47C7-40F9-857B-02940F7599E7}" type="presParOf" srcId="{A73694FF-7A14-47CA-BF9E-48B7B5CA2E64}" destId="{F0BB3DF6-25DD-4281-BB73-D60679E3CC7B}" srcOrd="1" destOrd="0" presId="urn:microsoft.com/office/officeart/2005/8/layout/hList9"/>
    <dgm:cxn modelId="{E7620E85-68AD-4AE5-BB01-511806B89229}" type="presParOf" srcId="{F0BB3DF6-25DD-4281-BB73-D60679E3CC7B}" destId="{07D28C7E-9DFD-4EF4-A5C9-F285E39ABB7D}" srcOrd="0" destOrd="0" presId="urn:microsoft.com/office/officeart/2005/8/layout/hList9"/>
    <dgm:cxn modelId="{8AE66550-4C23-4ACD-A4C7-3B4117CE89CC}" type="presParOf" srcId="{F0BB3DF6-25DD-4281-BB73-D60679E3CC7B}" destId="{E5A63410-BB92-418E-91C3-3F6C3478C395}" srcOrd="1" destOrd="0" presId="urn:microsoft.com/office/officeart/2005/8/layout/hList9"/>
    <dgm:cxn modelId="{86D537C8-03D4-49DD-9A84-89870E10D11F}" type="presParOf" srcId="{CEFAD3A1-8FE7-4749-88E5-AA2870698644}" destId="{EAE9CDC3-198C-4AAB-B293-8B25786A0529}" srcOrd="2" destOrd="0" presId="urn:microsoft.com/office/officeart/2005/8/layout/hList9"/>
    <dgm:cxn modelId="{7F1B8E11-A54E-40A2-B723-E2CA4DE5EAB0}" type="presParOf" srcId="{CEFAD3A1-8FE7-4749-88E5-AA2870698644}" destId="{32F0D43E-DE92-444C-9EFA-3754384DD900}" srcOrd="3" destOrd="0" presId="urn:microsoft.com/office/officeart/2005/8/layout/hList9"/>
    <dgm:cxn modelId="{DB95CBFC-CA13-43DD-9213-EEA9F13FF4E4}" type="presParOf" srcId="{CEFAD3A1-8FE7-4749-88E5-AA2870698644}" destId="{0C90DBD8-B863-4D92-856A-BD8A9B18B1FA}" srcOrd="4" destOrd="0" presId="urn:microsoft.com/office/officeart/2005/8/layout/hList9"/>
    <dgm:cxn modelId="{81F8D27F-CDFF-42A6-8EB4-52E62FEE6550}" type="presParOf" srcId="{CEFAD3A1-8FE7-4749-88E5-AA2870698644}" destId="{547B4D37-B17A-47BC-92D8-C0E889278894}" srcOrd="5" destOrd="0" presId="urn:microsoft.com/office/officeart/2005/8/layout/hList9"/>
    <dgm:cxn modelId="{96284718-42A2-448B-BD28-497EC2D2CFBF}" type="presParOf" srcId="{CEFAD3A1-8FE7-4749-88E5-AA2870698644}" destId="{06464FE2-08C8-4EC9-826A-517D689688C0}" srcOrd="6" destOrd="0" presId="urn:microsoft.com/office/officeart/2005/8/layout/hList9"/>
    <dgm:cxn modelId="{42300E7E-FC3A-4CFD-AFDB-A88EF52E0DE8}" type="presParOf" srcId="{06464FE2-08C8-4EC9-826A-517D689688C0}" destId="{F44F2B8C-83A0-4496-A3C4-B11097DD6E3E}" srcOrd="0" destOrd="0" presId="urn:microsoft.com/office/officeart/2005/8/layout/hList9"/>
    <dgm:cxn modelId="{94ED7A61-578F-4545-9447-1DAA0A88FE7B}" type="presParOf" srcId="{06464FE2-08C8-4EC9-826A-517D689688C0}" destId="{DA20FA47-7586-4BB4-AB71-86741F88FD45}" srcOrd="1" destOrd="0" presId="urn:microsoft.com/office/officeart/2005/8/layout/hList9"/>
    <dgm:cxn modelId="{1EFC36E7-411C-4CE3-948D-45D31F0FBFCF}" type="presParOf" srcId="{DA20FA47-7586-4BB4-AB71-86741F88FD45}" destId="{7F9C7013-CDA9-463B-816F-EC33E9702BEA}" srcOrd="0" destOrd="0" presId="urn:microsoft.com/office/officeart/2005/8/layout/hList9"/>
    <dgm:cxn modelId="{C6ED2319-19EE-43C8-9B65-23797D868B7C}" type="presParOf" srcId="{DA20FA47-7586-4BB4-AB71-86741F88FD45}" destId="{F165380A-5534-4F21-8A88-4186D394E6DD}" srcOrd="1" destOrd="0" presId="urn:microsoft.com/office/officeart/2005/8/layout/hList9"/>
    <dgm:cxn modelId="{B1CE58B3-00D0-4781-ACC4-13FAFC0C5A39}" type="presParOf" srcId="{06464FE2-08C8-4EC9-826A-517D689688C0}" destId="{F40E7C5D-070E-4231-8C41-784AE0A5A6BB}" srcOrd="2" destOrd="0" presId="urn:microsoft.com/office/officeart/2005/8/layout/hList9"/>
    <dgm:cxn modelId="{0CD6E0A3-8BB4-4E4C-BC78-245CB8C74500}" type="presParOf" srcId="{F40E7C5D-070E-4231-8C41-784AE0A5A6BB}" destId="{821BEEE9-5867-4D97-8F81-9F31AF7AB87F}" srcOrd="0" destOrd="0" presId="urn:microsoft.com/office/officeart/2005/8/layout/hList9"/>
    <dgm:cxn modelId="{950790C1-1709-4B1B-9A69-C087F62ED9A1}" type="presParOf" srcId="{F40E7C5D-070E-4231-8C41-784AE0A5A6BB}" destId="{69D4FFA4-7E56-4D50-BE00-177BD1577DC6}" srcOrd="1" destOrd="0" presId="urn:microsoft.com/office/officeart/2005/8/layout/hList9"/>
    <dgm:cxn modelId="{649DEB92-6E6A-4C04-B179-647E48218F95}" type="presParOf" srcId="{CEFAD3A1-8FE7-4749-88E5-AA2870698644}" destId="{C86EFBD8-A055-41B6-B953-0DDBC6CE03C7}" srcOrd="7" destOrd="0" presId="urn:microsoft.com/office/officeart/2005/8/layout/hList9"/>
    <dgm:cxn modelId="{46B06B6F-EDD9-4CEF-9D13-B94FE5505764}" type="presParOf" srcId="{CEFAD3A1-8FE7-4749-88E5-AA2870698644}" destId="{2F8B7FCC-57B0-472E-AB86-9DF3EC8EE884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6977091-91E5-4AF1-B6B1-3890D0B62ACE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0ED47C63-90E8-441A-8AF5-866029B07987}">
      <dgm:prSet custT="1"/>
      <dgm:spPr/>
      <dgm:t>
        <a:bodyPr/>
        <a:lstStyle/>
        <a:p>
          <a:r>
            <a: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Цифровой конструктор планирования образовательной деятельности в ДОО</a:t>
          </a:r>
          <a:endParaRPr lang="ru-RU" sz="20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CC6CB0-5D4F-4F97-A7FB-D73FC34F0C9A}" type="parTrans" cxnId="{286F7947-1644-4BE4-A065-B575C2733F11}">
      <dgm:prSet/>
      <dgm:spPr/>
      <dgm:t>
        <a:bodyPr/>
        <a:lstStyle/>
        <a:p>
          <a:endParaRPr lang="ru-RU"/>
        </a:p>
      </dgm:t>
    </dgm:pt>
    <dgm:pt modelId="{1BEE853A-875A-4B44-AB72-08C3F840A889}" type="sibTrans" cxnId="{286F7947-1644-4BE4-A065-B575C2733F11}">
      <dgm:prSet/>
      <dgm:spPr/>
      <dgm:t>
        <a:bodyPr/>
        <a:lstStyle/>
        <a:p>
          <a:endParaRPr lang="ru-RU"/>
        </a:p>
      </dgm:t>
    </dgm:pt>
    <dgm:pt modelId="{B0B5571B-4EBE-40EF-945F-29D3AE619840}">
      <dgm:prSet custT="1"/>
      <dgm:spPr/>
      <dgm:t>
        <a:bodyPr/>
        <a:lstStyle/>
        <a:p>
          <a:r>
            <a:rPr lang="ru-RU" sz="1600" b="0" dirty="0">
              <a:latin typeface="Arial" panose="020B0604020202020204" pitchFamily="34" charset="0"/>
              <a:cs typeface="Arial" panose="020B0604020202020204" pitchFamily="34" charset="0"/>
            </a:rPr>
            <a:t>Разработан ФГБНУ «ИРЗАР» </a:t>
          </a:r>
          <a:r>
            <a:rPr lang="en-US" sz="1600" b="0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https://irzar.ru/opdoconstructor/</a:t>
          </a:r>
          <a:r>
            <a:rPr lang="ru-RU" sz="1600" b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1CA1ACDA-FC36-44F8-97E7-31B1145EB80A}" type="parTrans" cxnId="{61E9BB59-ACFD-4662-98E5-D3821077947C}">
      <dgm:prSet/>
      <dgm:spPr/>
      <dgm:t>
        <a:bodyPr/>
        <a:lstStyle/>
        <a:p>
          <a:endParaRPr lang="ru-RU"/>
        </a:p>
      </dgm:t>
    </dgm:pt>
    <dgm:pt modelId="{42763BAD-F29C-451B-8B1D-02EAFD31CEA9}" type="sibTrans" cxnId="{61E9BB59-ACFD-4662-98E5-D3821077947C}">
      <dgm:prSet/>
      <dgm:spPr/>
      <dgm:t>
        <a:bodyPr/>
        <a:lstStyle/>
        <a:p>
          <a:endParaRPr lang="ru-RU"/>
        </a:p>
      </dgm:t>
    </dgm:pt>
    <dgm:pt modelId="{F132EFA8-7CFF-4B7F-B279-F06925387796}">
      <dgm:prSet custT="1"/>
      <dgm:spPr/>
      <dgm:t>
        <a:bodyPr/>
        <a:lstStyle/>
        <a:p>
          <a:r>
            <a:rPr lang="ru-RU" sz="1600" b="0" dirty="0">
              <a:latin typeface="Arial" panose="020B0604020202020204" pitchFamily="34" charset="0"/>
              <a:cs typeface="Arial" panose="020B0604020202020204" pitchFamily="34" charset="0"/>
            </a:rPr>
            <a:t>Полностью соответствует ФГОС ДО и ФОП ДО</a:t>
          </a:r>
        </a:p>
      </dgm:t>
    </dgm:pt>
    <dgm:pt modelId="{8201F926-5BE7-431E-9DB9-372F0EFB8741}" type="parTrans" cxnId="{E762D29B-2893-44DA-A5FA-F8947002DE6E}">
      <dgm:prSet/>
      <dgm:spPr/>
      <dgm:t>
        <a:bodyPr/>
        <a:lstStyle/>
        <a:p>
          <a:endParaRPr lang="ru-RU"/>
        </a:p>
      </dgm:t>
    </dgm:pt>
    <dgm:pt modelId="{95E8351C-9E28-488F-AC2D-3D7C33051238}" type="sibTrans" cxnId="{E762D29B-2893-44DA-A5FA-F8947002DE6E}">
      <dgm:prSet/>
      <dgm:spPr/>
      <dgm:t>
        <a:bodyPr/>
        <a:lstStyle/>
        <a:p>
          <a:endParaRPr lang="ru-RU"/>
        </a:p>
      </dgm:t>
    </dgm:pt>
    <dgm:pt modelId="{F8CCF733-8193-4506-BB94-306E3E389BF1}">
      <dgm:prSet custT="1"/>
      <dgm:spPr/>
      <dgm:t>
        <a:bodyPr/>
        <a:lstStyle/>
        <a:p>
          <a:r>
            <a:rPr lang="ru-RU" sz="1600" b="0" dirty="0">
              <a:latin typeface="Arial" panose="020B0604020202020204" pitchFamily="34" charset="0"/>
              <a:cs typeface="Arial" panose="020B0604020202020204" pitchFamily="34" charset="0"/>
            </a:rPr>
            <a:t>Включает форму планирования взаимодействия с родителями в соответствии с ФОП ДО</a:t>
          </a:r>
        </a:p>
      </dgm:t>
    </dgm:pt>
    <dgm:pt modelId="{3871135A-C346-4ED5-930A-0C84D0E37D46}" type="parTrans" cxnId="{6BAE9819-9D74-4543-ACD7-312828CA50C9}">
      <dgm:prSet/>
      <dgm:spPr/>
      <dgm:t>
        <a:bodyPr/>
        <a:lstStyle/>
        <a:p>
          <a:endParaRPr lang="ru-RU"/>
        </a:p>
      </dgm:t>
    </dgm:pt>
    <dgm:pt modelId="{0DDD7AAA-1C23-438D-976C-14E5EDBEE5A8}" type="sibTrans" cxnId="{6BAE9819-9D74-4543-ACD7-312828CA50C9}">
      <dgm:prSet/>
      <dgm:spPr/>
      <dgm:t>
        <a:bodyPr/>
        <a:lstStyle/>
        <a:p>
          <a:endParaRPr lang="ru-RU"/>
        </a:p>
      </dgm:t>
    </dgm:pt>
    <dgm:pt modelId="{3BDDBF0E-8267-4344-AA04-2ACD0759F8D1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Цифровой банк методических материалов -</a:t>
          </a:r>
          <a:r>
            <a:rPr lang="ru-RU" sz="1600" b="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600" b="0" i="1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https://portal.irzar.ru/blogs</a:t>
          </a:r>
          <a:r>
            <a:rPr lang="ru-RU" sz="1600" b="0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F18BA8B4-4D17-45F7-B2FF-C311DC2149A3}" type="parTrans" cxnId="{C7AA519A-4EA5-4D6E-9D24-26690376E64B}">
      <dgm:prSet/>
      <dgm:spPr/>
      <dgm:t>
        <a:bodyPr/>
        <a:lstStyle/>
        <a:p>
          <a:endParaRPr lang="ru-RU"/>
        </a:p>
      </dgm:t>
    </dgm:pt>
    <dgm:pt modelId="{64DEE80C-1EA3-4F9B-8C08-BA53FA71640B}" type="sibTrans" cxnId="{C7AA519A-4EA5-4D6E-9D24-26690376E64B}">
      <dgm:prSet/>
      <dgm:spPr/>
      <dgm:t>
        <a:bodyPr/>
        <a:lstStyle/>
        <a:p>
          <a:endParaRPr lang="ru-RU"/>
        </a:p>
      </dgm:t>
    </dgm:pt>
    <dgm:pt modelId="{952C9662-B2B9-411B-8771-F2A2681A4D3C}">
      <dgm:prSet custT="1"/>
      <dgm:spPr/>
      <dgm:t>
        <a:bodyPr/>
        <a:lstStyle/>
        <a:p>
          <a:r>
            <a:rPr lang="ru-RU" sz="1600" b="0" dirty="0">
              <a:latin typeface="Arial" panose="020B0604020202020204" pitchFamily="34" charset="0"/>
              <a:cs typeface="Arial" panose="020B0604020202020204" pitchFamily="34" charset="0"/>
            </a:rPr>
            <a:t>Содержит верифицированные парциальные программы, конспекты, сценарии, игры</a:t>
          </a:r>
        </a:p>
      </dgm:t>
    </dgm:pt>
    <dgm:pt modelId="{216CD699-7CAD-47D5-8883-D66E0557B140}" type="parTrans" cxnId="{EE779F5A-DF72-4B64-8761-6C462FFDF599}">
      <dgm:prSet/>
      <dgm:spPr/>
      <dgm:t>
        <a:bodyPr/>
        <a:lstStyle/>
        <a:p>
          <a:endParaRPr lang="ru-RU"/>
        </a:p>
      </dgm:t>
    </dgm:pt>
    <dgm:pt modelId="{C8682318-CD96-4755-AC96-155991170358}" type="sibTrans" cxnId="{EE779F5A-DF72-4B64-8761-6C462FFDF599}">
      <dgm:prSet/>
      <dgm:spPr/>
      <dgm:t>
        <a:bodyPr/>
        <a:lstStyle/>
        <a:p>
          <a:endParaRPr lang="ru-RU"/>
        </a:p>
      </dgm:t>
    </dgm:pt>
    <dgm:pt modelId="{3E92B403-F709-4925-9A62-FC1C8118FC74}">
      <dgm:prSet custT="1"/>
      <dgm:spPr/>
      <dgm:t>
        <a:bodyPr/>
        <a:lstStyle/>
        <a:p>
          <a:r>
            <a: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Портал «Растим </a:t>
          </a:r>
          <a:r>
            <a:rPr lang="ru-RU" sz="2000" b="1" i="1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детей.рф</a:t>
          </a:r>
          <a:r>
            <a: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» </a:t>
          </a:r>
          <a:r>
            <a:rPr lang="en-US" sz="1600" b="0" i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3"/>
            </a:rPr>
            <a:t>https://</a:t>
          </a:r>
          <a:r>
            <a:rPr lang="ru-RU" sz="1600" b="0" i="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3"/>
            </a:rPr>
            <a:t>растимдетей.рф</a:t>
          </a:r>
          <a:r>
            <a:rPr lang="ru-RU" sz="1600" b="0" i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3E147736-EA68-47BD-9714-2BE1A53664FD}" type="parTrans" cxnId="{56E8EAD1-531A-4462-9F05-00E97DBD32E5}">
      <dgm:prSet/>
      <dgm:spPr/>
      <dgm:t>
        <a:bodyPr/>
        <a:lstStyle/>
        <a:p>
          <a:endParaRPr lang="ru-RU"/>
        </a:p>
      </dgm:t>
    </dgm:pt>
    <dgm:pt modelId="{25C4BEA6-D4EF-4C85-B241-CE5C0BC8B1FE}" type="sibTrans" cxnId="{56E8EAD1-531A-4462-9F05-00E97DBD32E5}">
      <dgm:prSet/>
      <dgm:spPr/>
      <dgm:t>
        <a:bodyPr/>
        <a:lstStyle/>
        <a:p>
          <a:endParaRPr lang="ru-RU"/>
        </a:p>
      </dgm:t>
    </dgm:pt>
    <dgm:pt modelId="{AE07BD5C-EB07-4B00-92A2-538D025A968E}">
      <dgm:prSet custT="1"/>
      <dgm:spPr/>
      <dgm:t>
        <a:bodyPr/>
        <a:lstStyle/>
        <a:p>
          <a:r>
            <a: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Просветительские материалы для родителей</a:t>
          </a:r>
          <a:endParaRPr lang="ru-RU" sz="20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60210D-10AA-4155-8B36-6B37D7356F07}" type="parTrans" cxnId="{11A6898E-CF3D-4E68-877D-9D0B1AE6B6EA}">
      <dgm:prSet/>
      <dgm:spPr/>
      <dgm:t>
        <a:bodyPr/>
        <a:lstStyle/>
        <a:p>
          <a:endParaRPr lang="ru-RU"/>
        </a:p>
      </dgm:t>
    </dgm:pt>
    <dgm:pt modelId="{9858F030-3B9E-4550-A202-749A7BE1BCCF}" type="sibTrans" cxnId="{11A6898E-CF3D-4E68-877D-9D0B1AE6B6EA}">
      <dgm:prSet/>
      <dgm:spPr/>
      <dgm:t>
        <a:bodyPr/>
        <a:lstStyle/>
        <a:p>
          <a:endParaRPr lang="ru-RU"/>
        </a:p>
      </dgm:t>
    </dgm:pt>
    <dgm:pt modelId="{BE66D11A-C1A6-4F95-A2E0-2892CB45ED31}">
      <dgm:prSet custT="1"/>
      <dgm:spPr/>
      <dgm:t>
        <a:bodyPr/>
        <a:lstStyle/>
        <a:p>
          <a:r>
            <a:rPr lang="ru-RU" sz="1600" b="0" dirty="0">
              <a:latin typeface="Arial" panose="020B0604020202020204" pitchFamily="34" charset="0"/>
              <a:cs typeface="Arial" panose="020B0604020202020204" pitchFamily="34" charset="0"/>
            </a:rPr>
            <a:t>Мастер-лекции - </a:t>
          </a:r>
          <a:r>
            <a:rPr lang="en-US" sz="1600" b="0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4"/>
            </a:rPr>
            <a:t>https://irzar.ru/prosvetitelskayadeatelnost/master-lekczii/</a:t>
          </a:r>
          <a:endParaRPr lang="ru-RU" sz="16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739B53-BB5C-4A6F-B26B-C3A36161CCBC}" type="parTrans" cxnId="{6B2EE103-1C5D-412D-93A1-428D5B8307B9}">
      <dgm:prSet/>
      <dgm:spPr/>
      <dgm:t>
        <a:bodyPr/>
        <a:lstStyle/>
        <a:p>
          <a:endParaRPr lang="ru-RU"/>
        </a:p>
      </dgm:t>
    </dgm:pt>
    <dgm:pt modelId="{5C6A8122-0F5A-49DE-9F04-9DF37FDBD2EB}" type="sibTrans" cxnId="{6B2EE103-1C5D-412D-93A1-428D5B8307B9}">
      <dgm:prSet/>
      <dgm:spPr/>
      <dgm:t>
        <a:bodyPr/>
        <a:lstStyle/>
        <a:p>
          <a:endParaRPr lang="ru-RU"/>
        </a:p>
      </dgm:t>
    </dgm:pt>
    <dgm:pt modelId="{8D53D514-2C2B-4332-8C4B-A041F72C68F7}">
      <dgm:prSet custT="1"/>
      <dgm:spPr/>
      <dgm:t>
        <a:bodyPr/>
        <a:lstStyle/>
        <a:p>
          <a:r>
            <a: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Программа просвещения родителей</a:t>
          </a:r>
        </a:p>
      </dgm:t>
    </dgm:pt>
    <dgm:pt modelId="{8CFCDD78-19D9-4104-AF4F-0BCFD23CCC9A}" type="parTrans" cxnId="{B0898D69-BE08-476B-99F9-FA6DDBF00C5C}">
      <dgm:prSet/>
      <dgm:spPr/>
      <dgm:t>
        <a:bodyPr/>
        <a:lstStyle/>
        <a:p>
          <a:endParaRPr lang="ru-RU"/>
        </a:p>
      </dgm:t>
    </dgm:pt>
    <dgm:pt modelId="{439C8138-56B3-4DD7-BE1B-4272994B4957}" type="sibTrans" cxnId="{B0898D69-BE08-476B-99F9-FA6DDBF00C5C}">
      <dgm:prSet/>
      <dgm:spPr/>
      <dgm:t>
        <a:bodyPr/>
        <a:lstStyle/>
        <a:p>
          <a:endParaRPr lang="ru-RU"/>
        </a:p>
      </dgm:t>
    </dgm:pt>
    <dgm:pt modelId="{72B784CC-39D3-47B6-A06A-4F7893613734}">
      <dgm:prSet custT="1"/>
      <dgm:spPr/>
      <dgm:t>
        <a:bodyPr/>
        <a:lstStyle/>
        <a:p>
          <a:r>
            <a:rPr lang="en-US" sz="1600" b="0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5"/>
            </a:rPr>
            <a:t>https://irzar.ru/storage/2025/05/programma_prosveshheniya_roditelej.pdf</a:t>
          </a:r>
          <a:r>
            <a:rPr lang="ru-RU" sz="1600" b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14D12AB7-6CBB-4D93-83D4-C959D89A8237}" type="parTrans" cxnId="{F75E7701-6578-4A9E-B7F6-57CB7FAE2322}">
      <dgm:prSet/>
      <dgm:spPr/>
      <dgm:t>
        <a:bodyPr/>
        <a:lstStyle/>
        <a:p>
          <a:endParaRPr lang="ru-RU"/>
        </a:p>
      </dgm:t>
    </dgm:pt>
    <dgm:pt modelId="{1E0BF993-08B1-4FC4-A692-31112693E2DF}" type="sibTrans" cxnId="{F75E7701-6578-4A9E-B7F6-57CB7FAE2322}">
      <dgm:prSet/>
      <dgm:spPr/>
      <dgm:t>
        <a:bodyPr/>
        <a:lstStyle/>
        <a:p>
          <a:endParaRPr lang="ru-RU"/>
        </a:p>
      </dgm:t>
    </dgm:pt>
    <dgm:pt modelId="{BDCB9565-CB18-42EA-8248-B7997A094F63}">
      <dgm:prSet custT="1"/>
      <dgm:spPr/>
      <dgm:t>
        <a:bodyPr/>
        <a:lstStyle/>
        <a:p>
          <a:r>
            <a:rPr lang="ru-RU" sz="1600" b="0" dirty="0">
              <a:latin typeface="Arial" panose="020B0604020202020204" pitchFamily="34" charset="0"/>
              <a:cs typeface="Arial" panose="020B0604020202020204" pitchFamily="34" charset="0"/>
            </a:rPr>
            <a:t>Создается ИРЗАР для поддержки педагогов</a:t>
          </a:r>
        </a:p>
      </dgm:t>
    </dgm:pt>
    <dgm:pt modelId="{16A58529-DF68-4686-918C-CD628D44889D}" type="parTrans" cxnId="{530B87CF-8094-4B26-9F64-C1B247C0AB9E}">
      <dgm:prSet/>
      <dgm:spPr/>
      <dgm:t>
        <a:bodyPr/>
        <a:lstStyle/>
        <a:p>
          <a:endParaRPr lang="ru-RU"/>
        </a:p>
      </dgm:t>
    </dgm:pt>
    <dgm:pt modelId="{8966B4E3-051E-4BED-B174-5BCB27B43AAF}" type="sibTrans" cxnId="{530B87CF-8094-4B26-9F64-C1B247C0AB9E}">
      <dgm:prSet/>
      <dgm:spPr/>
      <dgm:t>
        <a:bodyPr/>
        <a:lstStyle/>
        <a:p>
          <a:endParaRPr lang="ru-RU"/>
        </a:p>
      </dgm:t>
    </dgm:pt>
    <dgm:pt modelId="{441B9517-DB8D-46F1-91E7-0E2F1A82F361}">
      <dgm:prSet custT="1"/>
      <dgm:spPr/>
      <dgm:t>
        <a:bodyPr/>
        <a:lstStyle/>
        <a:p>
          <a:r>
            <a:rPr lang="ru-RU" sz="1600" b="0" dirty="0">
              <a:latin typeface="Arial" panose="020B0604020202020204" pitchFamily="34" charset="0"/>
              <a:cs typeface="Arial" panose="020B0604020202020204" pitchFamily="34" charset="0"/>
            </a:rPr>
            <a:t>платформы для размещения верифицированных просветительских материалов</a:t>
          </a:r>
        </a:p>
      </dgm:t>
    </dgm:pt>
    <dgm:pt modelId="{D1F7A41C-6812-4ADF-9332-A55CA4495091}" type="parTrans" cxnId="{E879250A-2217-4C17-8B8C-96DC3BABCFDC}">
      <dgm:prSet/>
      <dgm:spPr/>
      <dgm:t>
        <a:bodyPr/>
        <a:lstStyle/>
        <a:p>
          <a:endParaRPr lang="ru-RU"/>
        </a:p>
      </dgm:t>
    </dgm:pt>
    <dgm:pt modelId="{53F130CA-8E64-4C7F-8E8B-C26A18C956ED}" type="sibTrans" cxnId="{E879250A-2217-4C17-8B8C-96DC3BABCFDC}">
      <dgm:prSet/>
      <dgm:spPr/>
      <dgm:t>
        <a:bodyPr/>
        <a:lstStyle/>
        <a:p>
          <a:endParaRPr lang="ru-RU"/>
        </a:p>
      </dgm:t>
    </dgm:pt>
    <dgm:pt modelId="{039FDC23-6C69-4A6B-94F3-3DC3D70D0585}">
      <dgm:prSet custT="1"/>
      <dgm:spPr/>
      <dgm:t>
        <a:bodyPr/>
        <a:lstStyle/>
        <a:p>
          <a:r>
            <a:rPr lang="ru-RU" sz="1600" b="0" dirty="0">
              <a:latin typeface="Arial" panose="020B0604020202020204" pitchFamily="34" charset="0"/>
              <a:cs typeface="Arial" panose="020B0604020202020204" pitchFamily="34" charset="0"/>
            </a:rPr>
            <a:t>Материалы по гигиене, питанию, цифровой безопасности, психологической поддержке (по рекомендациям Минздрава и Роспотребнадзора) - </a:t>
          </a:r>
          <a:r>
            <a:rPr lang="en-US" sz="1600" b="0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6"/>
            </a:rPr>
            <a:t>https://irzar.ru/prosvetitelsike-i-metodicheskie-materialy/</a:t>
          </a:r>
          <a:r>
            <a:rPr lang="ru-RU" sz="1600" b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BDBFA17A-36CB-4D9F-AAF1-EC95CAE070AD}" type="parTrans" cxnId="{BCF2ABB9-1118-4B70-B47A-845EFF4338CD}">
      <dgm:prSet/>
      <dgm:spPr/>
      <dgm:t>
        <a:bodyPr/>
        <a:lstStyle/>
        <a:p>
          <a:endParaRPr lang="ru-RU"/>
        </a:p>
      </dgm:t>
    </dgm:pt>
    <dgm:pt modelId="{5CA0026B-DF49-470E-BD8A-1808E80A4C5A}" type="sibTrans" cxnId="{BCF2ABB9-1118-4B70-B47A-845EFF4338CD}">
      <dgm:prSet/>
      <dgm:spPr/>
      <dgm:t>
        <a:bodyPr/>
        <a:lstStyle/>
        <a:p>
          <a:endParaRPr lang="ru-RU"/>
        </a:p>
      </dgm:t>
    </dgm:pt>
    <dgm:pt modelId="{92BD5BDA-A8C4-441D-A49B-F1EC4942B628}">
      <dgm:prSet custT="1"/>
      <dgm:spPr/>
      <dgm:t>
        <a:bodyPr/>
        <a:lstStyle/>
        <a:p>
          <a:r>
            <a:rPr lang="ru-RU" sz="1600" b="0" dirty="0">
              <a:latin typeface="Arial" panose="020B0604020202020204" pitchFamily="34" charset="0"/>
              <a:cs typeface="Arial" panose="020B0604020202020204" pitchFamily="34" charset="0"/>
            </a:rPr>
            <a:t>Памятки для родителей,  Чек-листы, Инфографика по актуальным темам воспитания и развития детей </a:t>
          </a:r>
          <a:r>
            <a:rPr lang="en-US" sz="1600" b="0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7"/>
            </a:rPr>
            <a:t>https://irzar.ru/prosvetitelskie-materialy/</a:t>
          </a:r>
          <a:r>
            <a:rPr lang="ru-RU" sz="1600" b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29C9DEB5-8F2E-466D-A85D-3D1E33BC2513}" type="parTrans" cxnId="{B349BE79-FF91-40D6-8CBC-CA081AAC0DBB}">
      <dgm:prSet/>
      <dgm:spPr/>
      <dgm:t>
        <a:bodyPr/>
        <a:lstStyle/>
        <a:p>
          <a:endParaRPr lang="ru-RU"/>
        </a:p>
      </dgm:t>
    </dgm:pt>
    <dgm:pt modelId="{CFF6EC4C-522A-4927-B503-BC3813242F0C}" type="sibTrans" cxnId="{B349BE79-FF91-40D6-8CBC-CA081AAC0DBB}">
      <dgm:prSet/>
      <dgm:spPr/>
      <dgm:t>
        <a:bodyPr/>
        <a:lstStyle/>
        <a:p>
          <a:endParaRPr lang="ru-RU"/>
        </a:p>
      </dgm:t>
    </dgm:pt>
    <dgm:pt modelId="{CBFCCABB-6058-4925-9355-2C4936A6D7A8}" type="pres">
      <dgm:prSet presAssocID="{A6977091-91E5-4AF1-B6B1-3890D0B62ACE}" presName="linear" presStyleCnt="0">
        <dgm:presLayoutVars>
          <dgm:animLvl val="lvl"/>
          <dgm:resizeHandles val="exact"/>
        </dgm:presLayoutVars>
      </dgm:prSet>
      <dgm:spPr/>
    </dgm:pt>
    <dgm:pt modelId="{6D29F884-9B39-4B80-A8D5-524FB4470CE1}" type="pres">
      <dgm:prSet presAssocID="{8D53D514-2C2B-4332-8C4B-A041F72C68F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77D99BF6-90F0-4754-8648-42EE951B7E5A}" type="pres">
      <dgm:prSet presAssocID="{8D53D514-2C2B-4332-8C4B-A041F72C68F7}" presName="childText" presStyleLbl="revTx" presStyleIdx="0" presStyleCnt="5">
        <dgm:presLayoutVars>
          <dgm:bulletEnabled val="1"/>
        </dgm:presLayoutVars>
      </dgm:prSet>
      <dgm:spPr/>
    </dgm:pt>
    <dgm:pt modelId="{873412D3-FA86-4CD5-B903-7874ED739CEC}" type="pres">
      <dgm:prSet presAssocID="{0ED47C63-90E8-441A-8AF5-866029B0798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C6806AC9-0537-40FA-81C1-33706AFC52F4}" type="pres">
      <dgm:prSet presAssocID="{0ED47C63-90E8-441A-8AF5-866029B07987}" presName="childText" presStyleLbl="revTx" presStyleIdx="1" presStyleCnt="5">
        <dgm:presLayoutVars>
          <dgm:bulletEnabled val="1"/>
        </dgm:presLayoutVars>
      </dgm:prSet>
      <dgm:spPr/>
    </dgm:pt>
    <dgm:pt modelId="{EA11AD64-C010-466A-9F8D-82EDB6C65C81}" type="pres">
      <dgm:prSet presAssocID="{3BDDBF0E-8267-4344-AA04-2ACD0759F8D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8008CAA-3290-4651-9097-E1CB51043AC9}" type="pres">
      <dgm:prSet presAssocID="{3BDDBF0E-8267-4344-AA04-2ACD0759F8D1}" presName="childText" presStyleLbl="revTx" presStyleIdx="2" presStyleCnt="5">
        <dgm:presLayoutVars>
          <dgm:bulletEnabled val="1"/>
        </dgm:presLayoutVars>
      </dgm:prSet>
      <dgm:spPr/>
    </dgm:pt>
    <dgm:pt modelId="{E87BBE82-E22A-4038-9DFA-D45026604FB1}" type="pres">
      <dgm:prSet presAssocID="{3E92B403-F709-4925-9A62-FC1C8118FC74}" presName="parentText" presStyleLbl="node1" presStyleIdx="3" presStyleCnt="5" custLinFactNeighborX="-691" custLinFactNeighborY="-6742">
        <dgm:presLayoutVars>
          <dgm:chMax val="0"/>
          <dgm:bulletEnabled val="1"/>
        </dgm:presLayoutVars>
      </dgm:prSet>
      <dgm:spPr/>
    </dgm:pt>
    <dgm:pt modelId="{FC4DA872-63DE-45AE-8146-7305BDCE24F7}" type="pres">
      <dgm:prSet presAssocID="{3E92B403-F709-4925-9A62-FC1C8118FC74}" presName="childText" presStyleLbl="revTx" presStyleIdx="3" presStyleCnt="5">
        <dgm:presLayoutVars>
          <dgm:bulletEnabled val="1"/>
        </dgm:presLayoutVars>
      </dgm:prSet>
      <dgm:spPr/>
    </dgm:pt>
    <dgm:pt modelId="{48281629-BFB9-44A9-9C5A-D617B82FA00A}" type="pres">
      <dgm:prSet presAssocID="{AE07BD5C-EB07-4B00-92A2-538D025A968E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416CA1E9-7B0D-42B3-9CF7-0FE5EEFC6082}" type="pres">
      <dgm:prSet presAssocID="{AE07BD5C-EB07-4B00-92A2-538D025A968E}" presName="childText" presStyleLbl="revTx" presStyleIdx="4" presStyleCnt="5">
        <dgm:presLayoutVars>
          <dgm:bulletEnabled val="1"/>
        </dgm:presLayoutVars>
      </dgm:prSet>
      <dgm:spPr/>
    </dgm:pt>
  </dgm:ptLst>
  <dgm:cxnLst>
    <dgm:cxn modelId="{F75E7701-6578-4A9E-B7F6-57CB7FAE2322}" srcId="{8D53D514-2C2B-4332-8C4B-A041F72C68F7}" destId="{72B784CC-39D3-47B6-A06A-4F7893613734}" srcOrd="0" destOrd="0" parTransId="{14D12AB7-6CBB-4D93-83D4-C959D89A8237}" sibTransId="{1E0BF993-08B1-4FC4-A692-31112693E2DF}"/>
    <dgm:cxn modelId="{6B2EE103-1C5D-412D-93A1-428D5B8307B9}" srcId="{AE07BD5C-EB07-4B00-92A2-538D025A968E}" destId="{BE66D11A-C1A6-4F95-A2E0-2892CB45ED31}" srcOrd="0" destOrd="0" parTransId="{E7739B53-BB5C-4A6F-B26B-C3A36161CCBC}" sibTransId="{5C6A8122-0F5A-49DE-9F04-9DF37FDBD2EB}"/>
    <dgm:cxn modelId="{6FB06E05-4198-48EA-9DFE-B42C8DF9841E}" type="presOf" srcId="{F132EFA8-7CFF-4B7F-B279-F06925387796}" destId="{C6806AC9-0537-40FA-81C1-33706AFC52F4}" srcOrd="0" destOrd="1" presId="urn:microsoft.com/office/officeart/2005/8/layout/vList2"/>
    <dgm:cxn modelId="{CDF93608-9B2A-486E-AA98-429DC393FD96}" type="presOf" srcId="{039FDC23-6C69-4A6B-94F3-3DC3D70D0585}" destId="{416CA1E9-7B0D-42B3-9CF7-0FE5EEFC6082}" srcOrd="0" destOrd="1" presId="urn:microsoft.com/office/officeart/2005/8/layout/vList2"/>
    <dgm:cxn modelId="{E879250A-2217-4C17-8B8C-96DC3BABCFDC}" srcId="{3E92B403-F709-4925-9A62-FC1C8118FC74}" destId="{441B9517-DB8D-46F1-91E7-0E2F1A82F361}" srcOrd="0" destOrd="0" parTransId="{D1F7A41C-6812-4ADF-9332-A55CA4495091}" sibTransId="{53F130CA-8E64-4C7F-8E8B-C26A18C956ED}"/>
    <dgm:cxn modelId="{14113810-3FCA-4F87-B1FB-D8227639D084}" type="presOf" srcId="{BDCB9565-CB18-42EA-8248-B7997A094F63}" destId="{B8008CAA-3290-4651-9097-E1CB51043AC9}" srcOrd="0" destOrd="0" presId="urn:microsoft.com/office/officeart/2005/8/layout/vList2"/>
    <dgm:cxn modelId="{E363B012-DCF2-41A8-BBE2-0BF39B315AE7}" type="presOf" srcId="{92BD5BDA-A8C4-441D-A49B-F1EC4942B628}" destId="{416CA1E9-7B0D-42B3-9CF7-0FE5EEFC6082}" srcOrd="0" destOrd="2" presId="urn:microsoft.com/office/officeart/2005/8/layout/vList2"/>
    <dgm:cxn modelId="{0A17B516-1277-40F1-B117-426B021826CF}" type="presOf" srcId="{72B784CC-39D3-47B6-A06A-4F7893613734}" destId="{77D99BF6-90F0-4754-8648-42EE951B7E5A}" srcOrd="0" destOrd="0" presId="urn:microsoft.com/office/officeart/2005/8/layout/vList2"/>
    <dgm:cxn modelId="{6BAE9819-9D74-4543-ACD7-312828CA50C9}" srcId="{0ED47C63-90E8-441A-8AF5-866029B07987}" destId="{F8CCF733-8193-4506-BB94-306E3E389BF1}" srcOrd="2" destOrd="0" parTransId="{3871135A-C346-4ED5-930A-0C84D0E37D46}" sibTransId="{0DDD7AAA-1C23-438D-976C-14E5EDBEE5A8}"/>
    <dgm:cxn modelId="{986C1B1C-B218-43EC-8214-A3EC056697D2}" type="presOf" srcId="{3BDDBF0E-8267-4344-AA04-2ACD0759F8D1}" destId="{EA11AD64-C010-466A-9F8D-82EDB6C65C81}" srcOrd="0" destOrd="0" presId="urn:microsoft.com/office/officeart/2005/8/layout/vList2"/>
    <dgm:cxn modelId="{1E69B71C-5925-4F5F-A9A9-6C8441F0267B}" type="presOf" srcId="{3E92B403-F709-4925-9A62-FC1C8118FC74}" destId="{E87BBE82-E22A-4038-9DFA-D45026604FB1}" srcOrd="0" destOrd="0" presId="urn:microsoft.com/office/officeart/2005/8/layout/vList2"/>
    <dgm:cxn modelId="{09765128-F750-4F5C-984E-9D3700F9B273}" type="presOf" srcId="{B0B5571B-4EBE-40EF-945F-29D3AE619840}" destId="{C6806AC9-0537-40FA-81C1-33706AFC52F4}" srcOrd="0" destOrd="0" presId="urn:microsoft.com/office/officeart/2005/8/layout/vList2"/>
    <dgm:cxn modelId="{55791D2D-E9B4-4C4D-82ED-7691DDD7C485}" type="presOf" srcId="{F8CCF733-8193-4506-BB94-306E3E389BF1}" destId="{C6806AC9-0537-40FA-81C1-33706AFC52F4}" srcOrd="0" destOrd="2" presId="urn:microsoft.com/office/officeart/2005/8/layout/vList2"/>
    <dgm:cxn modelId="{7D91D43A-5EAB-4D74-907B-1C32D36756F8}" type="presOf" srcId="{8D53D514-2C2B-4332-8C4B-A041F72C68F7}" destId="{6D29F884-9B39-4B80-A8D5-524FB4470CE1}" srcOrd="0" destOrd="0" presId="urn:microsoft.com/office/officeart/2005/8/layout/vList2"/>
    <dgm:cxn modelId="{38B8F644-01C3-4588-860F-6F3E8CED5EF7}" type="presOf" srcId="{BE66D11A-C1A6-4F95-A2E0-2892CB45ED31}" destId="{416CA1E9-7B0D-42B3-9CF7-0FE5EEFC6082}" srcOrd="0" destOrd="0" presId="urn:microsoft.com/office/officeart/2005/8/layout/vList2"/>
    <dgm:cxn modelId="{286F7947-1644-4BE4-A065-B575C2733F11}" srcId="{A6977091-91E5-4AF1-B6B1-3890D0B62ACE}" destId="{0ED47C63-90E8-441A-8AF5-866029B07987}" srcOrd="1" destOrd="0" parTransId="{DDCC6CB0-5D4F-4F97-A7FB-D73FC34F0C9A}" sibTransId="{1BEE853A-875A-4B44-AB72-08C3F840A889}"/>
    <dgm:cxn modelId="{A9DA5A47-1393-4FEB-B9A1-4135E6F1B37B}" type="presOf" srcId="{952C9662-B2B9-411B-8771-F2A2681A4D3C}" destId="{B8008CAA-3290-4651-9097-E1CB51043AC9}" srcOrd="0" destOrd="1" presId="urn:microsoft.com/office/officeart/2005/8/layout/vList2"/>
    <dgm:cxn modelId="{B0898D69-BE08-476B-99F9-FA6DDBF00C5C}" srcId="{A6977091-91E5-4AF1-B6B1-3890D0B62ACE}" destId="{8D53D514-2C2B-4332-8C4B-A041F72C68F7}" srcOrd="0" destOrd="0" parTransId="{8CFCDD78-19D9-4104-AF4F-0BCFD23CCC9A}" sibTransId="{439C8138-56B3-4DD7-BE1B-4272994B4957}"/>
    <dgm:cxn modelId="{36546F76-B99F-47FF-9E2A-D0F3B127EB21}" type="presOf" srcId="{AE07BD5C-EB07-4B00-92A2-538D025A968E}" destId="{48281629-BFB9-44A9-9C5A-D617B82FA00A}" srcOrd="0" destOrd="0" presId="urn:microsoft.com/office/officeart/2005/8/layout/vList2"/>
    <dgm:cxn modelId="{61E9BB59-ACFD-4662-98E5-D3821077947C}" srcId="{0ED47C63-90E8-441A-8AF5-866029B07987}" destId="{B0B5571B-4EBE-40EF-945F-29D3AE619840}" srcOrd="0" destOrd="0" parTransId="{1CA1ACDA-FC36-44F8-97E7-31B1145EB80A}" sibTransId="{42763BAD-F29C-451B-8B1D-02EAFD31CEA9}"/>
    <dgm:cxn modelId="{B349BE79-FF91-40D6-8CBC-CA081AAC0DBB}" srcId="{AE07BD5C-EB07-4B00-92A2-538D025A968E}" destId="{92BD5BDA-A8C4-441D-A49B-F1EC4942B628}" srcOrd="2" destOrd="0" parTransId="{29C9DEB5-8F2E-466D-A85D-3D1E33BC2513}" sibTransId="{CFF6EC4C-522A-4927-B503-BC3813242F0C}"/>
    <dgm:cxn modelId="{EE779F5A-DF72-4B64-8761-6C462FFDF599}" srcId="{3BDDBF0E-8267-4344-AA04-2ACD0759F8D1}" destId="{952C9662-B2B9-411B-8771-F2A2681A4D3C}" srcOrd="1" destOrd="0" parTransId="{216CD699-7CAD-47D5-8883-D66E0557B140}" sibTransId="{C8682318-CD96-4755-AC96-155991170358}"/>
    <dgm:cxn modelId="{11A6898E-CF3D-4E68-877D-9D0B1AE6B6EA}" srcId="{A6977091-91E5-4AF1-B6B1-3890D0B62ACE}" destId="{AE07BD5C-EB07-4B00-92A2-538D025A968E}" srcOrd="4" destOrd="0" parTransId="{8160210D-10AA-4155-8B36-6B37D7356F07}" sibTransId="{9858F030-3B9E-4550-A202-749A7BE1BCCF}"/>
    <dgm:cxn modelId="{C7AA519A-4EA5-4D6E-9D24-26690376E64B}" srcId="{A6977091-91E5-4AF1-B6B1-3890D0B62ACE}" destId="{3BDDBF0E-8267-4344-AA04-2ACD0759F8D1}" srcOrd="2" destOrd="0" parTransId="{F18BA8B4-4D17-45F7-B2FF-C311DC2149A3}" sibTransId="{64DEE80C-1EA3-4F9B-8C08-BA53FA71640B}"/>
    <dgm:cxn modelId="{E762D29B-2893-44DA-A5FA-F8947002DE6E}" srcId="{0ED47C63-90E8-441A-8AF5-866029B07987}" destId="{F132EFA8-7CFF-4B7F-B279-F06925387796}" srcOrd="1" destOrd="0" parTransId="{8201F926-5BE7-431E-9DB9-372F0EFB8741}" sibTransId="{95E8351C-9E28-488F-AC2D-3D7C33051238}"/>
    <dgm:cxn modelId="{BCF2ABB9-1118-4B70-B47A-845EFF4338CD}" srcId="{AE07BD5C-EB07-4B00-92A2-538D025A968E}" destId="{039FDC23-6C69-4A6B-94F3-3DC3D70D0585}" srcOrd="1" destOrd="0" parTransId="{BDBFA17A-36CB-4D9F-AAF1-EC95CAE070AD}" sibTransId="{5CA0026B-DF49-470E-BD8A-1808E80A4C5A}"/>
    <dgm:cxn modelId="{AACAAFBC-8988-432C-8B73-519B054524EC}" type="presOf" srcId="{441B9517-DB8D-46F1-91E7-0E2F1A82F361}" destId="{FC4DA872-63DE-45AE-8146-7305BDCE24F7}" srcOrd="0" destOrd="0" presId="urn:microsoft.com/office/officeart/2005/8/layout/vList2"/>
    <dgm:cxn modelId="{5C3DD2CC-CA67-44BF-AE2F-887B1B546A15}" type="presOf" srcId="{A6977091-91E5-4AF1-B6B1-3890D0B62ACE}" destId="{CBFCCABB-6058-4925-9355-2C4936A6D7A8}" srcOrd="0" destOrd="0" presId="urn:microsoft.com/office/officeart/2005/8/layout/vList2"/>
    <dgm:cxn modelId="{530B87CF-8094-4B26-9F64-C1B247C0AB9E}" srcId="{3BDDBF0E-8267-4344-AA04-2ACD0759F8D1}" destId="{BDCB9565-CB18-42EA-8248-B7997A094F63}" srcOrd="0" destOrd="0" parTransId="{16A58529-DF68-4686-918C-CD628D44889D}" sibTransId="{8966B4E3-051E-4BED-B174-5BCB27B43AAF}"/>
    <dgm:cxn modelId="{56E8EAD1-531A-4462-9F05-00E97DBD32E5}" srcId="{A6977091-91E5-4AF1-B6B1-3890D0B62ACE}" destId="{3E92B403-F709-4925-9A62-FC1C8118FC74}" srcOrd="3" destOrd="0" parTransId="{3E147736-EA68-47BD-9714-2BE1A53664FD}" sibTransId="{25C4BEA6-D4EF-4C85-B241-CE5C0BC8B1FE}"/>
    <dgm:cxn modelId="{FEE0C5DA-06C1-40CD-8526-27D771108AF2}" type="presOf" srcId="{0ED47C63-90E8-441A-8AF5-866029B07987}" destId="{873412D3-FA86-4CD5-B903-7874ED739CEC}" srcOrd="0" destOrd="0" presId="urn:microsoft.com/office/officeart/2005/8/layout/vList2"/>
    <dgm:cxn modelId="{ECECA735-A6D6-4564-B3DD-DFEDDB33E5C1}" type="presParOf" srcId="{CBFCCABB-6058-4925-9355-2C4936A6D7A8}" destId="{6D29F884-9B39-4B80-A8D5-524FB4470CE1}" srcOrd="0" destOrd="0" presId="urn:microsoft.com/office/officeart/2005/8/layout/vList2"/>
    <dgm:cxn modelId="{A3A27021-5BF9-410C-B3DE-16A40A06D2AF}" type="presParOf" srcId="{CBFCCABB-6058-4925-9355-2C4936A6D7A8}" destId="{77D99BF6-90F0-4754-8648-42EE951B7E5A}" srcOrd="1" destOrd="0" presId="urn:microsoft.com/office/officeart/2005/8/layout/vList2"/>
    <dgm:cxn modelId="{F45A4574-E9A5-448F-9260-C9005A3C51F3}" type="presParOf" srcId="{CBFCCABB-6058-4925-9355-2C4936A6D7A8}" destId="{873412D3-FA86-4CD5-B903-7874ED739CEC}" srcOrd="2" destOrd="0" presId="urn:microsoft.com/office/officeart/2005/8/layout/vList2"/>
    <dgm:cxn modelId="{3D751CF6-9555-46DD-9D3B-BC5875B57B90}" type="presParOf" srcId="{CBFCCABB-6058-4925-9355-2C4936A6D7A8}" destId="{C6806AC9-0537-40FA-81C1-33706AFC52F4}" srcOrd="3" destOrd="0" presId="urn:microsoft.com/office/officeart/2005/8/layout/vList2"/>
    <dgm:cxn modelId="{83E0242E-FACF-44C9-B17B-1FEBAE5F51AC}" type="presParOf" srcId="{CBFCCABB-6058-4925-9355-2C4936A6D7A8}" destId="{EA11AD64-C010-466A-9F8D-82EDB6C65C81}" srcOrd="4" destOrd="0" presId="urn:microsoft.com/office/officeart/2005/8/layout/vList2"/>
    <dgm:cxn modelId="{D0A55959-569F-4CFC-A2D7-B30BDD51C3EF}" type="presParOf" srcId="{CBFCCABB-6058-4925-9355-2C4936A6D7A8}" destId="{B8008CAA-3290-4651-9097-E1CB51043AC9}" srcOrd="5" destOrd="0" presId="urn:microsoft.com/office/officeart/2005/8/layout/vList2"/>
    <dgm:cxn modelId="{CF0B8E31-808C-4930-BFFE-42C9567A0003}" type="presParOf" srcId="{CBFCCABB-6058-4925-9355-2C4936A6D7A8}" destId="{E87BBE82-E22A-4038-9DFA-D45026604FB1}" srcOrd="6" destOrd="0" presId="urn:microsoft.com/office/officeart/2005/8/layout/vList2"/>
    <dgm:cxn modelId="{DF787C48-E031-4310-8116-4BFCDD334043}" type="presParOf" srcId="{CBFCCABB-6058-4925-9355-2C4936A6D7A8}" destId="{FC4DA872-63DE-45AE-8146-7305BDCE24F7}" srcOrd="7" destOrd="0" presId="urn:microsoft.com/office/officeart/2005/8/layout/vList2"/>
    <dgm:cxn modelId="{305AE432-6F15-4F12-AFA9-4A76B05129B4}" type="presParOf" srcId="{CBFCCABB-6058-4925-9355-2C4936A6D7A8}" destId="{48281629-BFB9-44A9-9C5A-D617B82FA00A}" srcOrd="8" destOrd="0" presId="urn:microsoft.com/office/officeart/2005/8/layout/vList2"/>
    <dgm:cxn modelId="{F6F6757C-3848-4158-915C-49867FD58B4E}" type="presParOf" srcId="{CBFCCABB-6058-4925-9355-2C4936A6D7A8}" destId="{416CA1E9-7B0D-42B3-9CF7-0FE5EEFC6082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6977091-91E5-4AF1-B6B1-3890D0B62ACE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8D53D514-2C2B-4332-8C4B-A041F72C68F7}">
      <dgm:prSet custT="1"/>
      <dgm:spPr/>
      <dgm:t>
        <a:bodyPr/>
        <a:lstStyle/>
        <a:p>
          <a:r>
            <a: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ПОРТАЛ  «ГОД ДОШКОЛЬНОГО ОБРАЗОВАНИЯ» </a:t>
          </a:r>
          <a:r>
            <a: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https://2026.irzar.ru/</a:t>
          </a:r>
          <a:r>
            <a:rPr lang="ru-RU" sz="2000" b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ru-RU" sz="20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FCDD78-19D9-4104-AF4F-0BCFD23CCC9A}" type="parTrans" cxnId="{B0898D69-BE08-476B-99F9-FA6DDBF00C5C}">
      <dgm:prSet/>
      <dgm:spPr/>
      <dgm:t>
        <a:bodyPr/>
        <a:lstStyle/>
        <a:p>
          <a:endParaRPr lang="ru-RU"/>
        </a:p>
      </dgm:t>
    </dgm:pt>
    <dgm:pt modelId="{439C8138-56B3-4DD7-BE1B-4272994B4957}" type="sibTrans" cxnId="{B0898D69-BE08-476B-99F9-FA6DDBF00C5C}">
      <dgm:prSet/>
      <dgm:spPr/>
      <dgm:t>
        <a:bodyPr/>
        <a:lstStyle/>
        <a:p>
          <a:endParaRPr lang="ru-RU"/>
        </a:p>
      </dgm:t>
    </dgm:pt>
    <dgm:pt modelId="{CBFCCABB-6058-4925-9355-2C4936A6D7A8}" type="pres">
      <dgm:prSet presAssocID="{A6977091-91E5-4AF1-B6B1-3890D0B62ACE}" presName="linear" presStyleCnt="0">
        <dgm:presLayoutVars>
          <dgm:animLvl val="lvl"/>
          <dgm:resizeHandles val="exact"/>
        </dgm:presLayoutVars>
      </dgm:prSet>
      <dgm:spPr/>
    </dgm:pt>
    <dgm:pt modelId="{6D29F884-9B39-4B80-A8D5-524FB4470CE1}" type="pres">
      <dgm:prSet presAssocID="{8D53D514-2C2B-4332-8C4B-A041F72C68F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7D91D43A-5EAB-4D74-907B-1C32D36756F8}" type="presOf" srcId="{8D53D514-2C2B-4332-8C4B-A041F72C68F7}" destId="{6D29F884-9B39-4B80-A8D5-524FB4470CE1}" srcOrd="0" destOrd="0" presId="urn:microsoft.com/office/officeart/2005/8/layout/vList2"/>
    <dgm:cxn modelId="{B0898D69-BE08-476B-99F9-FA6DDBF00C5C}" srcId="{A6977091-91E5-4AF1-B6B1-3890D0B62ACE}" destId="{8D53D514-2C2B-4332-8C4B-A041F72C68F7}" srcOrd="0" destOrd="0" parTransId="{8CFCDD78-19D9-4104-AF4F-0BCFD23CCC9A}" sibTransId="{439C8138-56B3-4DD7-BE1B-4272994B4957}"/>
    <dgm:cxn modelId="{5C3DD2CC-CA67-44BF-AE2F-887B1B546A15}" type="presOf" srcId="{A6977091-91E5-4AF1-B6B1-3890D0B62ACE}" destId="{CBFCCABB-6058-4925-9355-2C4936A6D7A8}" srcOrd="0" destOrd="0" presId="urn:microsoft.com/office/officeart/2005/8/layout/vList2"/>
    <dgm:cxn modelId="{ECECA735-A6D6-4564-B3DD-DFEDDB33E5C1}" type="presParOf" srcId="{CBFCCABB-6058-4925-9355-2C4936A6D7A8}" destId="{6D29F884-9B39-4B80-A8D5-524FB4470CE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63CFE5D-1828-412F-B88F-1A872B4B42AF}" type="doc">
      <dgm:prSet loTypeId="urn:microsoft.com/office/officeart/2005/8/layout/vList5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688B1C14-EAFC-4D98-B2BC-1ABB55ED13EC}">
      <dgm:prSet/>
      <dgm:spPr>
        <a:solidFill>
          <a:srgbClr val="002776"/>
        </a:solidFill>
      </dgm:spPr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Охват	</a:t>
          </a:r>
        </a:p>
      </dgm:t>
    </dgm:pt>
    <dgm:pt modelId="{2D8EA2CD-AB8E-45D4-9FD3-C8030EF7B314}" type="parTrans" cxnId="{67F6428C-53F8-4D12-876A-104FDBC26A91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960D89-C92E-4E8A-AE07-887E4E479760}" type="sibTrans" cxnId="{67F6428C-53F8-4D12-876A-104FDBC26A91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D4FD50-CEFB-4ED6-A0B4-59F98B4E2344}">
      <dgm:prSet/>
      <dgm:spPr>
        <a:solidFill>
          <a:srgbClr val="002776"/>
        </a:solidFill>
      </dgm:spPr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Кадры	</a:t>
          </a:r>
        </a:p>
      </dgm:t>
    </dgm:pt>
    <dgm:pt modelId="{9892A184-C660-4966-8DF2-50445E0FD54B}" type="parTrans" cxnId="{4ADB8049-E6A0-4A7B-AE51-C670A4415306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CC98E5-4EB2-4AA8-BA95-61F3A4B4CADE}" type="sibTrans" cxnId="{4ADB8049-E6A0-4A7B-AE51-C670A4415306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7CF58C-DA16-491C-9BEB-F59941639ECE}">
      <dgm:prSet/>
      <dgm:spPr>
        <a:solidFill>
          <a:srgbClr val="002776"/>
        </a:solidFill>
      </dgm:spPr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Методика	</a:t>
          </a:r>
        </a:p>
      </dgm:t>
    </dgm:pt>
    <dgm:pt modelId="{8280DBE2-89E3-4C56-B791-633ECEAFDF56}" type="parTrans" cxnId="{4F1BC638-8963-47A1-AD65-2A528954AFA7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B501E93-5A3C-4A42-96C6-C2A7F155EDAF}" type="sibTrans" cxnId="{4F1BC638-8963-47A1-AD65-2A528954AFA7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CA6DEA-E4C3-422C-AFEA-1EF67A76AEB8}">
      <dgm:prSet/>
      <dgm:spPr>
        <a:solidFill>
          <a:srgbClr val="002776"/>
        </a:solidFill>
      </dgm:spPr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Сетевое взаимодействие</a:t>
          </a:r>
        </a:p>
      </dgm:t>
    </dgm:pt>
    <dgm:pt modelId="{1864AF21-A60E-499F-8896-F0564BE21E58}" type="parTrans" cxnId="{A6F9537F-FA80-4AED-986E-2703050D26A9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D03FD5-E82F-459A-9A0C-8BD560451630}" type="sibTrans" cxnId="{A6F9537F-FA80-4AED-986E-2703050D26A9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ADFF1B-4240-4A02-BDE0-9C90CF759CFC}">
      <dgm:prSet/>
      <dgm:spPr>
        <a:solidFill>
          <a:srgbClr val="002776"/>
        </a:solidFill>
      </dgm:spPr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Цифровизация	</a:t>
          </a:r>
        </a:p>
      </dgm:t>
    </dgm:pt>
    <dgm:pt modelId="{A59CBB37-CE59-44B5-BCE0-A16D2664820F}" type="parTrans" cxnId="{CFC783E0-6C07-4256-8B35-5F6AA8E9CC0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49DB2DD-AB22-4EF2-90ED-C61C11155B02}" type="sibTrans" cxnId="{CFC783E0-6C07-4256-8B35-5F6AA8E9CC0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E37841-BEA0-43DC-BFD5-26F4394D460A}">
      <dgm:prSet/>
      <dgm:spPr>
        <a:solidFill>
          <a:srgbClr val="002776"/>
        </a:solidFill>
      </dgm:spPr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Мониторинг	</a:t>
          </a:r>
        </a:p>
      </dgm:t>
    </dgm:pt>
    <dgm:pt modelId="{788AC087-AC26-4D4A-86B1-D22A48BDD8AA}" type="parTrans" cxnId="{C931FC4E-2F47-4EE5-9BD0-A7E980FD4E09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A03087-7291-4E60-ADBC-3E323BDC1AAF}" type="sibTrans" cxnId="{C931FC4E-2F47-4EE5-9BD0-A7E980FD4E09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853E47-6E32-43CA-A287-AFD78235E61C}">
      <dgm:prSet/>
      <dgm:spPr>
        <a:solidFill>
          <a:srgbClr val="002776"/>
        </a:solidFill>
      </dgm:spPr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Тиражирование	</a:t>
          </a:r>
        </a:p>
      </dgm:t>
    </dgm:pt>
    <dgm:pt modelId="{386CD5F8-1FFC-4571-89F1-3542ECF6A9E9}" type="parTrans" cxnId="{65A97BA5-46EC-4F23-9360-F5DC382A9A4B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FDD37F-DDAE-48AA-85CE-38556BC944AB}" type="sibTrans" cxnId="{65A97BA5-46EC-4F23-9360-F5DC382A9A4B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5218B6-D759-4249-A219-4F0AF7E96EA3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Увеличение доли ДОО, внедряющих Программу, до 50%</a:t>
          </a:r>
        </a:p>
      </dgm:t>
    </dgm:pt>
    <dgm:pt modelId="{11F859F4-5309-45BD-91A1-AD4E086046A1}" type="parTrans" cxnId="{D0A5978A-3F3B-4580-A3E3-DB30CEC0DFE5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0BB3D3-5CB1-40AA-8C59-6761C70C581B}" type="sibTrans" cxnId="{D0A5978A-3F3B-4580-A3E3-DB30CEC0DFE5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167341-992A-4A23-B6E0-626CA0E38C92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Обеспечение 100% готовности педагогов, приступивших к внедрению Программы  через КПК, семинары, консультации, систему наставничества</a:t>
          </a:r>
        </a:p>
      </dgm:t>
    </dgm:pt>
    <dgm:pt modelId="{62C5930F-580C-414A-A7DB-9768F478F8A3}" type="parTrans" cxnId="{AF64DD71-3BC5-480A-A067-238BC7B6ABE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928A06E-DEEF-4204-A1F6-B565349CF81B}" type="sibTrans" cxnId="{AF64DD71-3BC5-480A-A067-238BC7B6ABE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7603CB-E2E4-4C78-A345-EE9E2C16A761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Создание регионального и муниципальных банков адаптированных материалов для педагогов по просвещению  родителей</a:t>
          </a:r>
        </a:p>
      </dgm:t>
    </dgm:pt>
    <dgm:pt modelId="{1C6FB5A9-801A-4641-A359-2735BD0C6CDD}" type="parTrans" cxnId="{663E93CC-D7E6-447A-88B9-FF1A50C06C64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4FEE73-1F3D-469F-AED4-A027716C90C0}" type="sibTrans" cxnId="{663E93CC-D7E6-447A-88B9-FF1A50C06C64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F84093-9095-4CA2-8072-9C0BC4B13D7C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Увеличение числа партнерских организаций в муниципалитетах</a:t>
          </a:r>
        </a:p>
      </dgm:t>
    </dgm:pt>
    <dgm:pt modelId="{E0C9D40D-A3D7-402B-82A5-533334F7FB7B}" type="parTrans" cxnId="{69B9F6B8-11F5-4095-B923-CCB24CA911E6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20BF38-84B5-4F61-B297-5694A77F12C9}" type="sibTrans" cxnId="{69B9F6B8-11F5-4095-B923-CCB24CA911E6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AC3202-D7B7-4C4F-BA31-EFA6D1851858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Активное использование цифровых ресурсов и форматов работы</a:t>
          </a:r>
        </a:p>
      </dgm:t>
    </dgm:pt>
    <dgm:pt modelId="{D6EE0A04-1EF3-435C-BC72-5C5D22AA5BE9}" type="parTrans" cxnId="{A910E226-5D60-4B8F-9604-5A2017170F2C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A245FF-1C66-4329-A178-C8E7EB7CEF5C}" type="sibTrans" cxnId="{A910E226-5D60-4B8F-9604-5A2017170F2C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43B444-0FFF-40BF-A6AC-E67817F814CB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Представление опыта на уровне муниципалитета, региона, всероссийских и межрегиональных мероприятиях</a:t>
          </a:r>
        </a:p>
      </dgm:t>
    </dgm:pt>
    <dgm:pt modelId="{EB09E514-3463-4619-A780-97C68237A951}" type="parTrans" cxnId="{9AF2292D-C01D-473E-9F60-F9E4ABF82BFC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BF6FAE-310B-44B0-93C7-8191357D0206}" type="sibTrans" cxnId="{9AF2292D-C01D-473E-9F60-F9E4ABF82BFC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0D4B0F-51A4-4FAC-B95C-26361F0EB6E9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Внедрение системы регулярного сбора обратной связи от педагогов и родителей (мониторинг запросов, удовлетворённости)</a:t>
          </a:r>
        </a:p>
      </dgm:t>
    </dgm:pt>
    <dgm:pt modelId="{452CF086-F8D3-42B7-B996-68885700FC26}" type="parTrans" cxnId="{BDA208AA-7902-4006-B707-838F1020179B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97B3FA-56C9-46C4-8BA9-C9DE35376990}" type="sibTrans" cxnId="{BDA208AA-7902-4006-B707-838F1020179B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F91389-B846-4698-9337-C67E233DB574}" type="pres">
      <dgm:prSet presAssocID="{563CFE5D-1828-412F-B88F-1A872B4B42AF}" presName="Name0" presStyleCnt="0">
        <dgm:presLayoutVars>
          <dgm:dir/>
          <dgm:animLvl val="lvl"/>
          <dgm:resizeHandles val="exact"/>
        </dgm:presLayoutVars>
      </dgm:prSet>
      <dgm:spPr/>
    </dgm:pt>
    <dgm:pt modelId="{2CDCAB80-615C-45B9-8020-953F10F3FA92}" type="pres">
      <dgm:prSet presAssocID="{688B1C14-EAFC-4D98-B2BC-1ABB55ED13EC}" presName="linNode" presStyleCnt="0"/>
      <dgm:spPr/>
    </dgm:pt>
    <dgm:pt modelId="{774D4BB9-800B-46DE-AE40-1C4569A9F828}" type="pres">
      <dgm:prSet presAssocID="{688B1C14-EAFC-4D98-B2BC-1ABB55ED13EC}" presName="parentText" presStyleLbl="node1" presStyleIdx="0" presStyleCnt="7">
        <dgm:presLayoutVars>
          <dgm:chMax val="1"/>
          <dgm:bulletEnabled val="1"/>
        </dgm:presLayoutVars>
      </dgm:prSet>
      <dgm:spPr/>
    </dgm:pt>
    <dgm:pt modelId="{45CA2741-39A3-4A47-B981-8B30C816A182}" type="pres">
      <dgm:prSet presAssocID="{688B1C14-EAFC-4D98-B2BC-1ABB55ED13EC}" presName="descendantText" presStyleLbl="alignAccFollowNode1" presStyleIdx="0" presStyleCnt="7">
        <dgm:presLayoutVars>
          <dgm:bulletEnabled val="1"/>
        </dgm:presLayoutVars>
      </dgm:prSet>
      <dgm:spPr/>
    </dgm:pt>
    <dgm:pt modelId="{F7182166-087E-416B-8B1C-8C5D0FE68169}" type="pres">
      <dgm:prSet presAssocID="{50960D89-C92E-4E8A-AE07-887E4E479760}" presName="sp" presStyleCnt="0"/>
      <dgm:spPr/>
    </dgm:pt>
    <dgm:pt modelId="{BA762F55-731C-464E-9FEC-882BC6AC394F}" type="pres">
      <dgm:prSet presAssocID="{E6D4FD50-CEFB-4ED6-A0B4-59F98B4E2344}" presName="linNode" presStyleCnt="0"/>
      <dgm:spPr/>
    </dgm:pt>
    <dgm:pt modelId="{D3FDC61F-9DFE-4A58-8E32-90010C70748C}" type="pres">
      <dgm:prSet presAssocID="{E6D4FD50-CEFB-4ED6-A0B4-59F98B4E2344}" presName="parentText" presStyleLbl="node1" presStyleIdx="1" presStyleCnt="7">
        <dgm:presLayoutVars>
          <dgm:chMax val="1"/>
          <dgm:bulletEnabled val="1"/>
        </dgm:presLayoutVars>
      </dgm:prSet>
      <dgm:spPr/>
    </dgm:pt>
    <dgm:pt modelId="{310EE1E0-ECED-4E77-8A6D-5C5CB7CC7DB0}" type="pres">
      <dgm:prSet presAssocID="{E6D4FD50-CEFB-4ED6-A0B4-59F98B4E2344}" presName="descendantText" presStyleLbl="alignAccFollowNode1" presStyleIdx="1" presStyleCnt="7" custScaleY="121141">
        <dgm:presLayoutVars>
          <dgm:bulletEnabled val="1"/>
        </dgm:presLayoutVars>
      </dgm:prSet>
      <dgm:spPr/>
    </dgm:pt>
    <dgm:pt modelId="{B0113CF5-1925-4945-9ECA-E481E332A46F}" type="pres">
      <dgm:prSet presAssocID="{36CC98E5-4EB2-4AA8-BA95-61F3A4B4CADE}" presName="sp" presStyleCnt="0"/>
      <dgm:spPr/>
    </dgm:pt>
    <dgm:pt modelId="{713799B4-055A-45B1-A367-8DCE88E1884D}" type="pres">
      <dgm:prSet presAssocID="{D77CF58C-DA16-491C-9BEB-F59941639ECE}" presName="linNode" presStyleCnt="0"/>
      <dgm:spPr/>
    </dgm:pt>
    <dgm:pt modelId="{24E2C1B2-6D13-492E-985A-CA2B20CAACDE}" type="pres">
      <dgm:prSet presAssocID="{D77CF58C-DA16-491C-9BEB-F59941639ECE}" presName="parentText" presStyleLbl="node1" presStyleIdx="2" presStyleCnt="7">
        <dgm:presLayoutVars>
          <dgm:chMax val="1"/>
          <dgm:bulletEnabled val="1"/>
        </dgm:presLayoutVars>
      </dgm:prSet>
      <dgm:spPr/>
    </dgm:pt>
    <dgm:pt modelId="{E36D7129-E27A-4E87-951D-14EC57785263}" type="pres">
      <dgm:prSet presAssocID="{D77CF58C-DA16-491C-9BEB-F59941639ECE}" presName="descendantText" presStyleLbl="alignAccFollowNode1" presStyleIdx="2" presStyleCnt="7" custScaleY="121790">
        <dgm:presLayoutVars>
          <dgm:bulletEnabled val="1"/>
        </dgm:presLayoutVars>
      </dgm:prSet>
      <dgm:spPr/>
    </dgm:pt>
    <dgm:pt modelId="{75480B8A-0EAA-45F6-91EF-036BB5E9501A}" type="pres">
      <dgm:prSet presAssocID="{7B501E93-5A3C-4A42-96C6-C2A7F155EDAF}" presName="sp" presStyleCnt="0"/>
      <dgm:spPr/>
    </dgm:pt>
    <dgm:pt modelId="{35694040-2519-4665-98AA-19016F8E1D29}" type="pres">
      <dgm:prSet presAssocID="{F7CA6DEA-E4C3-422C-AFEA-1EF67A76AEB8}" presName="linNode" presStyleCnt="0"/>
      <dgm:spPr/>
    </dgm:pt>
    <dgm:pt modelId="{DE303318-2C63-46E0-9F44-4DC922F0C860}" type="pres">
      <dgm:prSet presAssocID="{F7CA6DEA-E4C3-422C-AFEA-1EF67A76AEB8}" presName="parentText" presStyleLbl="node1" presStyleIdx="3" presStyleCnt="7">
        <dgm:presLayoutVars>
          <dgm:chMax val="1"/>
          <dgm:bulletEnabled val="1"/>
        </dgm:presLayoutVars>
      </dgm:prSet>
      <dgm:spPr/>
    </dgm:pt>
    <dgm:pt modelId="{18E60E92-E7E6-4BEA-B1D3-E213FE20CCFB}" type="pres">
      <dgm:prSet presAssocID="{F7CA6DEA-E4C3-422C-AFEA-1EF67A76AEB8}" presName="descendantText" presStyleLbl="alignAccFollowNode1" presStyleIdx="3" presStyleCnt="7">
        <dgm:presLayoutVars>
          <dgm:bulletEnabled val="1"/>
        </dgm:presLayoutVars>
      </dgm:prSet>
      <dgm:spPr/>
    </dgm:pt>
    <dgm:pt modelId="{C9025CA4-C0C9-42FF-85AD-7BA8DDC301E2}" type="pres">
      <dgm:prSet presAssocID="{41D03FD5-E82F-459A-9A0C-8BD560451630}" presName="sp" presStyleCnt="0"/>
      <dgm:spPr/>
    </dgm:pt>
    <dgm:pt modelId="{006D2607-4301-44EC-8E32-34D5B07128E6}" type="pres">
      <dgm:prSet presAssocID="{DDADFF1B-4240-4A02-BDE0-9C90CF759CFC}" presName="linNode" presStyleCnt="0"/>
      <dgm:spPr/>
    </dgm:pt>
    <dgm:pt modelId="{546C5260-40AD-40A7-8A41-3C1B4B686416}" type="pres">
      <dgm:prSet presAssocID="{DDADFF1B-4240-4A02-BDE0-9C90CF759CFC}" presName="parentText" presStyleLbl="node1" presStyleIdx="4" presStyleCnt="7">
        <dgm:presLayoutVars>
          <dgm:chMax val="1"/>
          <dgm:bulletEnabled val="1"/>
        </dgm:presLayoutVars>
      </dgm:prSet>
      <dgm:spPr/>
    </dgm:pt>
    <dgm:pt modelId="{ED014F9A-4771-4E1E-9B5E-3CDCD15C1AF5}" type="pres">
      <dgm:prSet presAssocID="{DDADFF1B-4240-4A02-BDE0-9C90CF759CFC}" presName="descendantText" presStyleLbl="alignAccFollowNode1" presStyleIdx="4" presStyleCnt="7">
        <dgm:presLayoutVars>
          <dgm:bulletEnabled val="1"/>
        </dgm:presLayoutVars>
      </dgm:prSet>
      <dgm:spPr/>
    </dgm:pt>
    <dgm:pt modelId="{3A870471-BCA1-48B8-939E-5801F6080F23}" type="pres">
      <dgm:prSet presAssocID="{249DB2DD-AB22-4EF2-90ED-C61C11155B02}" presName="sp" presStyleCnt="0"/>
      <dgm:spPr/>
    </dgm:pt>
    <dgm:pt modelId="{DC31D20E-3A0A-4956-9DD9-058710AEA73F}" type="pres">
      <dgm:prSet presAssocID="{07E37841-BEA0-43DC-BFD5-26F4394D460A}" presName="linNode" presStyleCnt="0"/>
      <dgm:spPr/>
    </dgm:pt>
    <dgm:pt modelId="{82EC5864-CE6A-480E-AF9B-B79B58E16DFE}" type="pres">
      <dgm:prSet presAssocID="{07E37841-BEA0-43DC-BFD5-26F4394D460A}" presName="parentText" presStyleLbl="node1" presStyleIdx="5" presStyleCnt="7">
        <dgm:presLayoutVars>
          <dgm:chMax val="1"/>
          <dgm:bulletEnabled val="1"/>
        </dgm:presLayoutVars>
      </dgm:prSet>
      <dgm:spPr/>
    </dgm:pt>
    <dgm:pt modelId="{394525FB-4A1B-4077-B2D6-7B91F00E235A}" type="pres">
      <dgm:prSet presAssocID="{07E37841-BEA0-43DC-BFD5-26F4394D460A}" presName="descendantText" presStyleLbl="alignAccFollowNode1" presStyleIdx="5" presStyleCnt="7" custScaleY="135986">
        <dgm:presLayoutVars>
          <dgm:bulletEnabled val="1"/>
        </dgm:presLayoutVars>
      </dgm:prSet>
      <dgm:spPr/>
    </dgm:pt>
    <dgm:pt modelId="{A80B514D-3D8C-4E9A-B6D0-3C0E2F148D5D}" type="pres">
      <dgm:prSet presAssocID="{ACA03087-7291-4E60-ADBC-3E323BDC1AAF}" presName="sp" presStyleCnt="0"/>
      <dgm:spPr/>
    </dgm:pt>
    <dgm:pt modelId="{8BD7FE70-BCAD-47F6-B620-C2D2BAA7ECFE}" type="pres">
      <dgm:prSet presAssocID="{D6853E47-6E32-43CA-A287-AFD78235E61C}" presName="linNode" presStyleCnt="0"/>
      <dgm:spPr/>
    </dgm:pt>
    <dgm:pt modelId="{3A39E218-04C8-4F8B-8E60-F250B6430161}" type="pres">
      <dgm:prSet presAssocID="{D6853E47-6E32-43CA-A287-AFD78235E61C}" presName="parentText" presStyleLbl="node1" presStyleIdx="6" presStyleCnt="7">
        <dgm:presLayoutVars>
          <dgm:chMax val="1"/>
          <dgm:bulletEnabled val="1"/>
        </dgm:presLayoutVars>
      </dgm:prSet>
      <dgm:spPr/>
    </dgm:pt>
    <dgm:pt modelId="{DF3FBFCF-02D0-4DC2-8B7D-59DDAB26997F}" type="pres">
      <dgm:prSet presAssocID="{D6853E47-6E32-43CA-A287-AFD78235E61C}" presName="descendantText" presStyleLbl="alignAccFollowNode1" presStyleIdx="6" presStyleCnt="7">
        <dgm:presLayoutVars>
          <dgm:bulletEnabled val="1"/>
        </dgm:presLayoutVars>
      </dgm:prSet>
      <dgm:spPr/>
    </dgm:pt>
  </dgm:ptLst>
  <dgm:cxnLst>
    <dgm:cxn modelId="{88EDCC05-54B0-4F25-A203-D98BB38D869F}" type="presOf" srcId="{F7CA6DEA-E4C3-422C-AFEA-1EF67A76AEB8}" destId="{DE303318-2C63-46E0-9F44-4DC922F0C860}" srcOrd="0" destOrd="0" presId="urn:microsoft.com/office/officeart/2005/8/layout/vList5"/>
    <dgm:cxn modelId="{EA0D2E07-B5CD-478D-8888-2A9942740E04}" type="presOf" srcId="{D6853E47-6E32-43CA-A287-AFD78235E61C}" destId="{3A39E218-04C8-4F8B-8E60-F250B6430161}" srcOrd="0" destOrd="0" presId="urn:microsoft.com/office/officeart/2005/8/layout/vList5"/>
    <dgm:cxn modelId="{A910E226-5D60-4B8F-9604-5A2017170F2C}" srcId="{DDADFF1B-4240-4A02-BDE0-9C90CF759CFC}" destId="{D9AC3202-D7B7-4C4F-BA31-EFA6D1851858}" srcOrd="0" destOrd="0" parTransId="{D6EE0A04-1EF3-435C-BC72-5C5D22AA5BE9}" sibTransId="{86A245FF-1C66-4329-A178-C8E7EB7CEF5C}"/>
    <dgm:cxn modelId="{806F102A-8252-4BE4-9020-516EC40E21DE}" type="presOf" srcId="{B643B444-0FFF-40BF-A6AC-E67817F814CB}" destId="{DF3FBFCF-02D0-4DC2-8B7D-59DDAB26997F}" srcOrd="0" destOrd="0" presId="urn:microsoft.com/office/officeart/2005/8/layout/vList5"/>
    <dgm:cxn modelId="{9AF2292D-C01D-473E-9F60-F9E4ABF82BFC}" srcId="{D6853E47-6E32-43CA-A287-AFD78235E61C}" destId="{B643B444-0FFF-40BF-A6AC-E67817F814CB}" srcOrd="0" destOrd="0" parTransId="{EB09E514-3463-4619-A780-97C68237A951}" sibTransId="{70BF6FAE-310B-44B0-93C7-8191357D0206}"/>
    <dgm:cxn modelId="{84123D37-28A5-4F93-BC06-66BDF9F6C607}" type="presOf" srcId="{D9AC3202-D7B7-4C4F-BA31-EFA6D1851858}" destId="{ED014F9A-4771-4E1E-9B5E-3CDCD15C1AF5}" srcOrd="0" destOrd="0" presId="urn:microsoft.com/office/officeart/2005/8/layout/vList5"/>
    <dgm:cxn modelId="{4F1BC638-8963-47A1-AD65-2A528954AFA7}" srcId="{563CFE5D-1828-412F-B88F-1A872B4B42AF}" destId="{D77CF58C-DA16-491C-9BEB-F59941639ECE}" srcOrd="2" destOrd="0" parTransId="{8280DBE2-89E3-4C56-B791-633ECEAFDF56}" sibTransId="{7B501E93-5A3C-4A42-96C6-C2A7F155EDAF}"/>
    <dgm:cxn modelId="{8114953F-9A84-4558-A31D-8244C1D20149}" type="presOf" srcId="{07E37841-BEA0-43DC-BFD5-26F4394D460A}" destId="{82EC5864-CE6A-480E-AF9B-B79B58E16DFE}" srcOrd="0" destOrd="0" presId="urn:microsoft.com/office/officeart/2005/8/layout/vList5"/>
    <dgm:cxn modelId="{39031E5B-59D5-4F78-8982-055D89F34232}" type="presOf" srcId="{E6D4FD50-CEFB-4ED6-A0B4-59F98B4E2344}" destId="{D3FDC61F-9DFE-4A58-8E32-90010C70748C}" srcOrd="0" destOrd="0" presId="urn:microsoft.com/office/officeart/2005/8/layout/vList5"/>
    <dgm:cxn modelId="{A4B64D47-6A5D-4F26-9D58-D881CD8E90B2}" type="presOf" srcId="{EE5218B6-D759-4249-A219-4F0AF7E96EA3}" destId="{45CA2741-39A3-4A47-B981-8B30C816A182}" srcOrd="0" destOrd="0" presId="urn:microsoft.com/office/officeart/2005/8/layout/vList5"/>
    <dgm:cxn modelId="{4ADB8049-E6A0-4A7B-AE51-C670A4415306}" srcId="{563CFE5D-1828-412F-B88F-1A872B4B42AF}" destId="{E6D4FD50-CEFB-4ED6-A0B4-59F98B4E2344}" srcOrd="1" destOrd="0" parTransId="{9892A184-C660-4966-8DF2-50445E0FD54B}" sibTransId="{36CC98E5-4EB2-4AA8-BA95-61F3A4B4CADE}"/>
    <dgm:cxn modelId="{C931FC4E-2F47-4EE5-9BD0-A7E980FD4E09}" srcId="{563CFE5D-1828-412F-B88F-1A872B4B42AF}" destId="{07E37841-BEA0-43DC-BFD5-26F4394D460A}" srcOrd="5" destOrd="0" parTransId="{788AC087-AC26-4D4A-86B1-D22A48BDD8AA}" sibTransId="{ACA03087-7291-4E60-ADBC-3E323BDC1AAF}"/>
    <dgm:cxn modelId="{AF64DD71-3BC5-480A-A067-238BC7B6ABEA}" srcId="{E6D4FD50-CEFB-4ED6-A0B4-59F98B4E2344}" destId="{B9167341-992A-4A23-B6E0-626CA0E38C92}" srcOrd="0" destOrd="0" parTransId="{62C5930F-580C-414A-A7DB-9768F478F8A3}" sibTransId="{8928A06E-DEEF-4204-A1F6-B565349CF81B}"/>
    <dgm:cxn modelId="{01301654-700A-4018-84B4-8B457E722D69}" type="presOf" srcId="{FBF84093-9095-4CA2-8072-9C0BC4B13D7C}" destId="{18E60E92-E7E6-4BEA-B1D3-E213FE20CCFB}" srcOrd="0" destOrd="0" presId="urn:microsoft.com/office/officeart/2005/8/layout/vList5"/>
    <dgm:cxn modelId="{5C37B678-6C74-4CFA-939B-0187A888F7A2}" type="presOf" srcId="{9C7603CB-E2E4-4C78-A345-EE9E2C16A761}" destId="{E36D7129-E27A-4E87-951D-14EC57785263}" srcOrd="0" destOrd="0" presId="urn:microsoft.com/office/officeart/2005/8/layout/vList5"/>
    <dgm:cxn modelId="{A6F9537F-FA80-4AED-986E-2703050D26A9}" srcId="{563CFE5D-1828-412F-B88F-1A872B4B42AF}" destId="{F7CA6DEA-E4C3-422C-AFEA-1EF67A76AEB8}" srcOrd="3" destOrd="0" parTransId="{1864AF21-A60E-499F-8896-F0564BE21E58}" sibTransId="{41D03FD5-E82F-459A-9A0C-8BD560451630}"/>
    <dgm:cxn modelId="{D0A5978A-3F3B-4580-A3E3-DB30CEC0DFE5}" srcId="{688B1C14-EAFC-4D98-B2BC-1ABB55ED13EC}" destId="{EE5218B6-D759-4249-A219-4F0AF7E96EA3}" srcOrd="0" destOrd="0" parTransId="{11F859F4-5309-45BD-91A1-AD4E086046A1}" sibTransId="{630BB3D3-5CB1-40AA-8C59-6761C70C581B}"/>
    <dgm:cxn modelId="{67F6428C-53F8-4D12-876A-104FDBC26A91}" srcId="{563CFE5D-1828-412F-B88F-1A872B4B42AF}" destId="{688B1C14-EAFC-4D98-B2BC-1ABB55ED13EC}" srcOrd="0" destOrd="0" parTransId="{2D8EA2CD-AB8E-45D4-9FD3-C8030EF7B314}" sibTransId="{50960D89-C92E-4E8A-AE07-887E4E479760}"/>
    <dgm:cxn modelId="{CD12D394-09F8-4C2F-B676-DE477EBFFDC3}" type="presOf" srcId="{090D4B0F-51A4-4FAC-B95C-26361F0EB6E9}" destId="{394525FB-4A1B-4077-B2D6-7B91F00E235A}" srcOrd="0" destOrd="0" presId="urn:microsoft.com/office/officeart/2005/8/layout/vList5"/>
    <dgm:cxn modelId="{9E80D498-D78C-4519-A61E-C9E81278F719}" type="presOf" srcId="{563CFE5D-1828-412F-B88F-1A872B4B42AF}" destId="{96F91389-B846-4698-9337-C67E233DB574}" srcOrd="0" destOrd="0" presId="urn:microsoft.com/office/officeart/2005/8/layout/vList5"/>
    <dgm:cxn modelId="{A40517A5-8436-44DF-9125-A8519FE8EFA9}" type="presOf" srcId="{688B1C14-EAFC-4D98-B2BC-1ABB55ED13EC}" destId="{774D4BB9-800B-46DE-AE40-1C4569A9F828}" srcOrd="0" destOrd="0" presId="urn:microsoft.com/office/officeart/2005/8/layout/vList5"/>
    <dgm:cxn modelId="{65A97BA5-46EC-4F23-9360-F5DC382A9A4B}" srcId="{563CFE5D-1828-412F-B88F-1A872B4B42AF}" destId="{D6853E47-6E32-43CA-A287-AFD78235E61C}" srcOrd="6" destOrd="0" parTransId="{386CD5F8-1FFC-4571-89F1-3542ECF6A9E9}" sibTransId="{B8FDD37F-DDAE-48AA-85CE-38556BC944AB}"/>
    <dgm:cxn modelId="{BDA208AA-7902-4006-B707-838F1020179B}" srcId="{07E37841-BEA0-43DC-BFD5-26F4394D460A}" destId="{090D4B0F-51A4-4FAC-B95C-26361F0EB6E9}" srcOrd="0" destOrd="0" parTransId="{452CF086-F8D3-42B7-B996-68885700FC26}" sibTransId="{5B97B3FA-56C9-46C4-8BA9-C9DE35376990}"/>
    <dgm:cxn modelId="{89AE60AE-9D10-4DAE-B681-4851A1CDB480}" type="presOf" srcId="{B9167341-992A-4A23-B6E0-626CA0E38C92}" destId="{310EE1E0-ECED-4E77-8A6D-5C5CB7CC7DB0}" srcOrd="0" destOrd="0" presId="urn:microsoft.com/office/officeart/2005/8/layout/vList5"/>
    <dgm:cxn modelId="{B6F387B0-E64B-4B49-87B3-87D1CCBE6B6A}" type="presOf" srcId="{DDADFF1B-4240-4A02-BDE0-9C90CF759CFC}" destId="{546C5260-40AD-40A7-8A41-3C1B4B686416}" srcOrd="0" destOrd="0" presId="urn:microsoft.com/office/officeart/2005/8/layout/vList5"/>
    <dgm:cxn modelId="{69B9F6B8-11F5-4095-B923-CCB24CA911E6}" srcId="{F7CA6DEA-E4C3-422C-AFEA-1EF67A76AEB8}" destId="{FBF84093-9095-4CA2-8072-9C0BC4B13D7C}" srcOrd="0" destOrd="0" parTransId="{E0C9D40D-A3D7-402B-82A5-533334F7FB7B}" sibTransId="{0F20BF38-84B5-4F61-B297-5694A77F12C9}"/>
    <dgm:cxn modelId="{663E93CC-D7E6-447A-88B9-FF1A50C06C64}" srcId="{D77CF58C-DA16-491C-9BEB-F59941639ECE}" destId="{9C7603CB-E2E4-4C78-A345-EE9E2C16A761}" srcOrd="0" destOrd="0" parTransId="{1C6FB5A9-801A-4641-A359-2735BD0C6CDD}" sibTransId="{4B4FEE73-1F3D-469F-AED4-A027716C90C0}"/>
    <dgm:cxn modelId="{CFC783E0-6C07-4256-8B35-5F6AA8E9CC0A}" srcId="{563CFE5D-1828-412F-B88F-1A872B4B42AF}" destId="{DDADFF1B-4240-4A02-BDE0-9C90CF759CFC}" srcOrd="4" destOrd="0" parTransId="{A59CBB37-CE59-44B5-BCE0-A16D2664820F}" sibTransId="{249DB2DD-AB22-4EF2-90ED-C61C11155B02}"/>
    <dgm:cxn modelId="{3B5169FA-A5FD-4932-9E93-B9581F280936}" type="presOf" srcId="{D77CF58C-DA16-491C-9BEB-F59941639ECE}" destId="{24E2C1B2-6D13-492E-985A-CA2B20CAACDE}" srcOrd="0" destOrd="0" presId="urn:microsoft.com/office/officeart/2005/8/layout/vList5"/>
    <dgm:cxn modelId="{5E7A91FD-407F-438B-96C9-2875CB994A30}" type="presParOf" srcId="{96F91389-B846-4698-9337-C67E233DB574}" destId="{2CDCAB80-615C-45B9-8020-953F10F3FA92}" srcOrd="0" destOrd="0" presId="urn:microsoft.com/office/officeart/2005/8/layout/vList5"/>
    <dgm:cxn modelId="{07DBEE5C-D11D-4427-A277-E20F6D36D358}" type="presParOf" srcId="{2CDCAB80-615C-45B9-8020-953F10F3FA92}" destId="{774D4BB9-800B-46DE-AE40-1C4569A9F828}" srcOrd="0" destOrd="0" presId="urn:microsoft.com/office/officeart/2005/8/layout/vList5"/>
    <dgm:cxn modelId="{A3DB4831-4E90-4195-907B-FBFB2AD76847}" type="presParOf" srcId="{2CDCAB80-615C-45B9-8020-953F10F3FA92}" destId="{45CA2741-39A3-4A47-B981-8B30C816A182}" srcOrd="1" destOrd="0" presId="urn:microsoft.com/office/officeart/2005/8/layout/vList5"/>
    <dgm:cxn modelId="{935B6A3C-F5C3-4418-9396-496D123E20C5}" type="presParOf" srcId="{96F91389-B846-4698-9337-C67E233DB574}" destId="{F7182166-087E-416B-8B1C-8C5D0FE68169}" srcOrd="1" destOrd="0" presId="urn:microsoft.com/office/officeart/2005/8/layout/vList5"/>
    <dgm:cxn modelId="{A52FAC0D-0F68-46FD-BDA4-8DABC32B2709}" type="presParOf" srcId="{96F91389-B846-4698-9337-C67E233DB574}" destId="{BA762F55-731C-464E-9FEC-882BC6AC394F}" srcOrd="2" destOrd="0" presId="urn:microsoft.com/office/officeart/2005/8/layout/vList5"/>
    <dgm:cxn modelId="{F5F06F21-EC01-431F-9627-84EE3C7795D9}" type="presParOf" srcId="{BA762F55-731C-464E-9FEC-882BC6AC394F}" destId="{D3FDC61F-9DFE-4A58-8E32-90010C70748C}" srcOrd="0" destOrd="0" presId="urn:microsoft.com/office/officeart/2005/8/layout/vList5"/>
    <dgm:cxn modelId="{62692919-C0E5-41DA-BBC3-BE1D259DF1BC}" type="presParOf" srcId="{BA762F55-731C-464E-9FEC-882BC6AC394F}" destId="{310EE1E0-ECED-4E77-8A6D-5C5CB7CC7DB0}" srcOrd="1" destOrd="0" presId="urn:microsoft.com/office/officeart/2005/8/layout/vList5"/>
    <dgm:cxn modelId="{12F66CF0-3839-4FF7-9D5E-4A3A7D6C6F7D}" type="presParOf" srcId="{96F91389-B846-4698-9337-C67E233DB574}" destId="{B0113CF5-1925-4945-9ECA-E481E332A46F}" srcOrd="3" destOrd="0" presId="urn:microsoft.com/office/officeart/2005/8/layout/vList5"/>
    <dgm:cxn modelId="{921FDB50-F0F9-4B65-A37E-ACBAFE9CC823}" type="presParOf" srcId="{96F91389-B846-4698-9337-C67E233DB574}" destId="{713799B4-055A-45B1-A367-8DCE88E1884D}" srcOrd="4" destOrd="0" presId="urn:microsoft.com/office/officeart/2005/8/layout/vList5"/>
    <dgm:cxn modelId="{3109289A-89D9-46D8-8EDE-23EB12B2D765}" type="presParOf" srcId="{713799B4-055A-45B1-A367-8DCE88E1884D}" destId="{24E2C1B2-6D13-492E-985A-CA2B20CAACDE}" srcOrd="0" destOrd="0" presId="urn:microsoft.com/office/officeart/2005/8/layout/vList5"/>
    <dgm:cxn modelId="{CAE2703E-07C6-4C2A-8A12-1EFDD0A97330}" type="presParOf" srcId="{713799B4-055A-45B1-A367-8DCE88E1884D}" destId="{E36D7129-E27A-4E87-951D-14EC57785263}" srcOrd="1" destOrd="0" presId="urn:microsoft.com/office/officeart/2005/8/layout/vList5"/>
    <dgm:cxn modelId="{611D49A6-D40F-48A5-9E5E-78FD0EB1D54A}" type="presParOf" srcId="{96F91389-B846-4698-9337-C67E233DB574}" destId="{75480B8A-0EAA-45F6-91EF-036BB5E9501A}" srcOrd="5" destOrd="0" presId="urn:microsoft.com/office/officeart/2005/8/layout/vList5"/>
    <dgm:cxn modelId="{9F5D5BDF-31DF-411E-B31A-5182A3EBAE4B}" type="presParOf" srcId="{96F91389-B846-4698-9337-C67E233DB574}" destId="{35694040-2519-4665-98AA-19016F8E1D29}" srcOrd="6" destOrd="0" presId="urn:microsoft.com/office/officeart/2005/8/layout/vList5"/>
    <dgm:cxn modelId="{10ECA8C3-CEE3-412A-9A00-A9669D84ACA0}" type="presParOf" srcId="{35694040-2519-4665-98AA-19016F8E1D29}" destId="{DE303318-2C63-46E0-9F44-4DC922F0C860}" srcOrd="0" destOrd="0" presId="urn:microsoft.com/office/officeart/2005/8/layout/vList5"/>
    <dgm:cxn modelId="{82B0C6E6-07DA-4AD1-AB1A-8D67FE1D9BBB}" type="presParOf" srcId="{35694040-2519-4665-98AA-19016F8E1D29}" destId="{18E60E92-E7E6-4BEA-B1D3-E213FE20CCFB}" srcOrd="1" destOrd="0" presId="urn:microsoft.com/office/officeart/2005/8/layout/vList5"/>
    <dgm:cxn modelId="{5758B543-4417-4B28-A37B-5FEB759E4A80}" type="presParOf" srcId="{96F91389-B846-4698-9337-C67E233DB574}" destId="{C9025CA4-C0C9-42FF-85AD-7BA8DDC301E2}" srcOrd="7" destOrd="0" presId="urn:microsoft.com/office/officeart/2005/8/layout/vList5"/>
    <dgm:cxn modelId="{2C15288D-B149-4A9C-8E38-8BEFF9AE4C5C}" type="presParOf" srcId="{96F91389-B846-4698-9337-C67E233DB574}" destId="{006D2607-4301-44EC-8E32-34D5B07128E6}" srcOrd="8" destOrd="0" presId="urn:microsoft.com/office/officeart/2005/8/layout/vList5"/>
    <dgm:cxn modelId="{CC56C1C7-A8A5-47DA-9FD0-156F67C46637}" type="presParOf" srcId="{006D2607-4301-44EC-8E32-34D5B07128E6}" destId="{546C5260-40AD-40A7-8A41-3C1B4B686416}" srcOrd="0" destOrd="0" presId="urn:microsoft.com/office/officeart/2005/8/layout/vList5"/>
    <dgm:cxn modelId="{65DBE04F-6DDE-4B26-91BC-0231B79B660B}" type="presParOf" srcId="{006D2607-4301-44EC-8E32-34D5B07128E6}" destId="{ED014F9A-4771-4E1E-9B5E-3CDCD15C1AF5}" srcOrd="1" destOrd="0" presId="urn:microsoft.com/office/officeart/2005/8/layout/vList5"/>
    <dgm:cxn modelId="{EEE500ED-A83C-4081-814D-EDDD3ED59A33}" type="presParOf" srcId="{96F91389-B846-4698-9337-C67E233DB574}" destId="{3A870471-BCA1-48B8-939E-5801F6080F23}" srcOrd="9" destOrd="0" presId="urn:microsoft.com/office/officeart/2005/8/layout/vList5"/>
    <dgm:cxn modelId="{24BFCA1B-9E4C-4071-847D-E48CA776ADB3}" type="presParOf" srcId="{96F91389-B846-4698-9337-C67E233DB574}" destId="{DC31D20E-3A0A-4956-9DD9-058710AEA73F}" srcOrd="10" destOrd="0" presId="urn:microsoft.com/office/officeart/2005/8/layout/vList5"/>
    <dgm:cxn modelId="{A083D4EA-129F-465C-8831-46E4E9802867}" type="presParOf" srcId="{DC31D20E-3A0A-4956-9DD9-058710AEA73F}" destId="{82EC5864-CE6A-480E-AF9B-B79B58E16DFE}" srcOrd="0" destOrd="0" presId="urn:microsoft.com/office/officeart/2005/8/layout/vList5"/>
    <dgm:cxn modelId="{CF66862D-D3AA-462B-8353-5082A9939767}" type="presParOf" srcId="{DC31D20E-3A0A-4956-9DD9-058710AEA73F}" destId="{394525FB-4A1B-4077-B2D6-7B91F00E235A}" srcOrd="1" destOrd="0" presId="urn:microsoft.com/office/officeart/2005/8/layout/vList5"/>
    <dgm:cxn modelId="{ADEC8A1D-F8ED-48CC-B9D4-ECADFDA55C8E}" type="presParOf" srcId="{96F91389-B846-4698-9337-C67E233DB574}" destId="{A80B514D-3D8C-4E9A-B6D0-3C0E2F148D5D}" srcOrd="11" destOrd="0" presId="urn:microsoft.com/office/officeart/2005/8/layout/vList5"/>
    <dgm:cxn modelId="{6BF9DC23-2838-40CF-8B03-11BC3950380D}" type="presParOf" srcId="{96F91389-B846-4698-9337-C67E233DB574}" destId="{8BD7FE70-BCAD-47F6-B620-C2D2BAA7ECFE}" srcOrd="12" destOrd="0" presId="urn:microsoft.com/office/officeart/2005/8/layout/vList5"/>
    <dgm:cxn modelId="{E2F50B98-9592-4F05-AE45-889C62BA5FD0}" type="presParOf" srcId="{8BD7FE70-BCAD-47F6-B620-C2D2BAA7ECFE}" destId="{3A39E218-04C8-4F8B-8E60-F250B6430161}" srcOrd="0" destOrd="0" presId="urn:microsoft.com/office/officeart/2005/8/layout/vList5"/>
    <dgm:cxn modelId="{5F52E905-EA51-467B-ADDB-76B9158E1A79}" type="presParOf" srcId="{8BD7FE70-BCAD-47F6-B620-C2D2BAA7ECFE}" destId="{DF3FBFCF-02D0-4DC2-8B7D-59DDAB26997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D0FCB2-BBF2-4551-922A-AF2C57F4CA17}">
      <dsp:nvSpPr>
        <dsp:cNvPr id="0" name=""/>
        <dsp:cNvSpPr/>
      </dsp:nvSpPr>
      <dsp:spPr>
        <a:xfrm>
          <a:off x="417316" y="218572"/>
          <a:ext cx="3265086" cy="1959051"/>
        </a:xfrm>
        <a:prstGeom prst="rect">
          <a:avLst/>
        </a:prstGeom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Государственная поддержки института семьи, в частности семей с детьми младенческого, раннего и дошкольного возрастов</a:t>
          </a:r>
        </a:p>
      </dsp:txBody>
      <dsp:txXfrm>
        <a:off x="417316" y="218572"/>
        <a:ext cx="3265086" cy="1959051"/>
      </dsp:txXfrm>
    </dsp:sp>
    <dsp:sp modelId="{16969138-2FC0-4F10-9E5D-17A424E9CB80}">
      <dsp:nvSpPr>
        <dsp:cNvPr id="0" name=""/>
        <dsp:cNvSpPr/>
      </dsp:nvSpPr>
      <dsp:spPr>
        <a:xfrm>
          <a:off x="426230" y="2285580"/>
          <a:ext cx="3265086" cy="1959051"/>
        </a:xfrm>
        <a:prstGeom prst="rect">
          <a:avLst/>
        </a:prstGeom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Формирование единого образовательного пространства института образования и института семьи</a:t>
          </a:r>
        </a:p>
      </dsp:txBody>
      <dsp:txXfrm>
        <a:off x="426230" y="2285580"/>
        <a:ext cx="3265086" cy="19590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5C9521-7477-42D6-A632-DC472314762E}">
      <dsp:nvSpPr>
        <dsp:cNvPr id="0" name=""/>
        <dsp:cNvSpPr/>
      </dsp:nvSpPr>
      <dsp:spPr>
        <a:xfrm>
          <a:off x="157576" y="276990"/>
          <a:ext cx="5295491" cy="253466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1116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D2772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Формирование культуры родительства</a:t>
          </a:r>
          <a:endParaRPr lang="ru-RU" sz="1800" b="1" kern="1200" dirty="0">
            <a:solidFill>
              <a:srgbClr val="0D2772"/>
            </a:solidFill>
            <a:latin typeface="Arial" pitchFamily="34" charset="0"/>
            <a:ea typeface="Arial" pitchFamily="34" charset="-122"/>
            <a:cs typeface="Arial" pitchFamily="34" charset="-120"/>
          </a:endParaRP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0D2772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Повышение </a:t>
          </a:r>
          <a:r>
            <a:rPr lang="en-US" sz="1800" b="1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педагогической и психологической грамотности </a:t>
          </a:r>
          <a:r>
            <a:rPr lang="en-US" sz="1800" kern="1200" dirty="0">
              <a:solidFill>
                <a:srgbClr val="0D2772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родителей способствует пониманию особенностей воспитания и развития ребёнка в раннем </a:t>
          </a:r>
          <a:r>
            <a:rPr lang="ru-RU" sz="1800" kern="1200" dirty="0">
              <a:solidFill>
                <a:srgbClr val="0D2772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и дошкольном </a:t>
          </a:r>
          <a:r>
            <a:rPr lang="en-US" sz="1800" kern="1200" dirty="0">
              <a:solidFill>
                <a:srgbClr val="0D2772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возрасте, укрепляет семейный климат.</a:t>
          </a:r>
          <a:endParaRPr lang="ru-RU" sz="1800" b="0" kern="1200" dirty="0">
            <a:solidFill>
              <a:srgbClr val="002060"/>
            </a:solidFill>
            <a:latin typeface="Arial" pitchFamily="34" charset="0"/>
            <a:ea typeface="+mn-ea"/>
            <a:cs typeface="Arial" pitchFamily="34" charset="-120"/>
          </a:endParaRPr>
        </a:p>
      </dsp:txBody>
      <dsp:txXfrm>
        <a:off x="157576" y="276990"/>
        <a:ext cx="5295491" cy="2534662"/>
      </dsp:txXfrm>
    </dsp:sp>
    <dsp:sp modelId="{84020A76-27F8-4A2F-858A-1772366AE303}">
      <dsp:nvSpPr>
        <dsp:cNvPr id="0" name=""/>
        <dsp:cNvSpPr/>
      </dsp:nvSpPr>
      <dsp:spPr>
        <a:xfrm>
          <a:off x="2095" y="494099"/>
          <a:ext cx="1091831" cy="167594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6000" r="-6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064384-91C7-4CC5-873D-A1BDDC6FF65F}">
      <dsp:nvSpPr>
        <dsp:cNvPr id="0" name=""/>
        <dsp:cNvSpPr/>
      </dsp:nvSpPr>
      <dsp:spPr>
        <a:xfrm>
          <a:off x="5796433" y="276990"/>
          <a:ext cx="5288289" cy="252843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1116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D2772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Знакомство с инновационными методиками</a:t>
          </a:r>
          <a:endParaRPr lang="ru-RU" sz="1800" b="1" kern="1200" dirty="0">
            <a:solidFill>
              <a:srgbClr val="0D2772"/>
            </a:solidFill>
            <a:latin typeface="Arial" pitchFamily="34" charset="0"/>
            <a:ea typeface="Arial" pitchFamily="34" charset="-122"/>
            <a:cs typeface="Arial" pitchFamily="34" charset="-120"/>
          </a:endParaRP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kern="1200" dirty="0">
              <a:solidFill>
                <a:srgbClr val="0D2772"/>
              </a:solidFill>
              <a:latin typeface="Arial" pitchFamily="34" charset="0"/>
              <a:cs typeface="Arial" pitchFamily="34" charset="-120"/>
            </a:rPr>
            <a:t>Родители знакомятся с эффективными методиками обучения и развития, адаптированными к современным требованиям. Это помогает им лучше поддерживать ребёнка в его развитии.</a:t>
          </a:r>
          <a:endParaRPr lang="ru-RU" sz="1800" b="0" kern="1200" dirty="0">
            <a:solidFill>
              <a:srgbClr val="002060"/>
            </a:solidFill>
            <a:latin typeface="Arial" pitchFamily="34" charset="0"/>
            <a:ea typeface="+mn-ea"/>
            <a:cs typeface="Arial" pitchFamily="34" charset="-120"/>
          </a:endParaRPr>
        </a:p>
      </dsp:txBody>
      <dsp:txXfrm>
        <a:off x="5796433" y="276990"/>
        <a:ext cx="5288289" cy="2528437"/>
      </dsp:txXfrm>
    </dsp:sp>
    <dsp:sp modelId="{D43E4DE8-8361-4121-876A-080EDDC7A5E0}">
      <dsp:nvSpPr>
        <dsp:cNvPr id="0" name=""/>
        <dsp:cNvSpPr/>
      </dsp:nvSpPr>
      <dsp:spPr>
        <a:xfrm>
          <a:off x="5669770" y="485854"/>
          <a:ext cx="1117294" cy="1675941"/>
        </a:xfrm>
        <a:prstGeom prst="rect">
          <a:avLst/>
        </a:prstGeom>
        <a:blipFill>
          <a:blip xmlns:r="http://schemas.openxmlformats.org/officeDocument/2006/relationships"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2000" r="-6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588AED-5AAC-47C9-B9DC-3226D5A5740F}">
      <dsp:nvSpPr>
        <dsp:cNvPr id="0" name=""/>
        <dsp:cNvSpPr/>
      </dsp:nvSpPr>
      <dsp:spPr>
        <a:xfrm>
          <a:off x="2894262" y="2964474"/>
          <a:ext cx="5375221" cy="228751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1116" tIns="137160" rIns="137160" bIns="137160" numCol="1" spcCol="1270" anchor="ctr" anchorCtr="0">
          <a:noAutofit/>
        </a:bodyPr>
        <a:lstStyle/>
        <a:p>
          <a:pPr marL="0" lvl="0" indent="0" algn="l" defTabSz="2889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b="1" dirty="0">
              <a:solidFill>
                <a:srgbClr val="0D2772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Укрепление партнёрства между институтами</a:t>
          </a:r>
          <a:endParaRPr lang="ru-RU" b="1" dirty="0">
            <a:solidFill>
              <a:srgbClr val="0D2772"/>
            </a:solidFill>
            <a:latin typeface="Arial" pitchFamily="34" charset="0"/>
            <a:ea typeface="Arial" pitchFamily="34" charset="-122"/>
            <a:cs typeface="Arial" pitchFamily="34" charset="-120"/>
          </a:endParaRPr>
        </a:p>
        <a:p>
          <a:pPr marL="0" lvl="0" indent="0" algn="l" defTabSz="2889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b="0" dirty="0">
              <a:solidFill>
                <a:srgbClr val="0D2772"/>
              </a:solidFill>
              <a:latin typeface="Arial" pitchFamily="34" charset="0"/>
              <a:cs typeface="Arial" pitchFamily="34" charset="-120"/>
            </a:rPr>
            <a:t>Взаимодействие педагогов, родителей и общественных организаций создаёт основу для совместного решения воспитательных задач и поддержки семейных ценностей.</a:t>
          </a:r>
          <a:endParaRPr lang="ru-RU" sz="1800" b="0" kern="1200" dirty="0">
            <a:solidFill>
              <a:srgbClr val="002060"/>
            </a:solidFill>
            <a:latin typeface="Arial" pitchFamily="34" charset="0"/>
            <a:ea typeface="+mn-ea"/>
            <a:cs typeface="Arial" pitchFamily="34" charset="-120"/>
          </a:endParaRPr>
        </a:p>
      </dsp:txBody>
      <dsp:txXfrm>
        <a:off x="2894262" y="2964474"/>
        <a:ext cx="5375221" cy="2287517"/>
      </dsp:txXfrm>
    </dsp:sp>
    <dsp:sp modelId="{BCE1BD2B-9E38-44D9-B5C4-0F31AEF754D2}">
      <dsp:nvSpPr>
        <dsp:cNvPr id="0" name=""/>
        <dsp:cNvSpPr/>
      </dsp:nvSpPr>
      <dsp:spPr>
        <a:xfrm>
          <a:off x="2815239" y="3079612"/>
          <a:ext cx="1117294" cy="167594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2000" r="-6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E49282-8922-4C3F-8723-E0643423C814}">
      <dsp:nvSpPr>
        <dsp:cNvPr id="0" name=""/>
        <dsp:cNvSpPr/>
      </dsp:nvSpPr>
      <dsp:spPr>
        <a:xfrm>
          <a:off x="0" y="2266"/>
          <a:ext cx="75377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E4C0D3-F794-4C0C-ABFA-D41E3E302133}">
      <dsp:nvSpPr>
        <dsp:cNvPr id="0" name=""/>
        <dsp:cNvSpPr/>
      </dsp:nvSpPr>
      <dsp:spPr>
        <a:xfrm>
          <a:off x="0" y="2266"/>
          <a:ext cx="7537776" cy="772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002060"/>
              </a:solidFill>
            </a:rPr>
            <a:t>Государственная поддержки института семьи</a:t>
          </a:r>
          <a:r>
            <a:rPr lang="ru-RU" sz="2000" kern="1200" dirty="0"/>
            <a:t>, в частности семей с детьми младенческого, раннего и дошкольного возрастов</a:t>
          </a:r>
        </a:p>
      </dsp:txBody>
      <dsp:txXfrm>
        <a:off x="0" y="2266"/>
        <a:ext cx="7537776" cy="772967"/>
      </dsp:txXfrm>
    </dsp:sp>
    <dsp:sp modelId="{F9B7913D-93C2-4172-90AC-CA2C12748813}">
      <dsp:nvSpPr>
        <dsp:cNvPr id="0" name=""/>
        <dsp:cNvSpPr/>
      </dsp:nvSpPr>
      <dsp:spPr>
        <a:xfrm>
          <a:off x="0" y="775234"/>
          <a:ext cx="75377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CA0484-DA95-4C98-B54C-8E342D65AED1}">
      <dsp:nvSpPr>
        <dsp:cNvPr id="0" name=""/>
        <dsp:cNvSpPr/>
      </dsp:nvSpPr>
      <dsp:spPr>
        <a:xfrm>
          <a:off x="0" y="775234"/>
          <a:ext cx="7537776" cy="772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Формирование </a:t>
          </a:r>
          <a:r>
            <a:rPr lang="ru-RU" sz="2000" b="1" kern="1200" dirty="0">
              <a:solidFill>
                <a:srgbClr val="002060"/>
              </a:solidFill>
              <a:latin typeface="Calibri" panose="020F0502020204030204"/>
              <a:ea typeface="+mn-ea"/>
              <a:cs typeface="+mn-cs"/>
            </a:rPr>
            <a:t>единого образовательного пространства </a:t>
          </a:r>
          <a:r>
            <a:rPr lang="ru-RU" sz="2000" b="0" kern="1200" dirty="0"/>
            <a:t>института</a:t>
          </a:r>
          <a:r>
            <a:rPr lang="ru-RU" sz="2000" b="1" kern="1200" dirty="0"/>
            <a:t> </a:t>
          </a:r>
          <a:r>
            <a:rPr lang="ru-RU" sz="2000" kern="1200" dirty="0"/>
            <a:t>образования и института семьи</a:t>
          </a:r>
        </a:p>
      </dsp:txBody>
      <dsp:txXfrm>
        <a:off x="0" y="775234"/>
        <a:ext cx="7537776" cy="772967"/>
      </dsp:txXfrm>
    </dsp:sp>
    <dsp:sp modelId="{841375D0-F6A2-4948-B91A-688BC227902F}">
      <dsp:nvSpPr>
        <dsp:cNvPr id="0" name=""/>
        <dsp:cNvSpPr/>
      </dsp:nvSpPr>
      <dsp:spPr>
        <a:xfrm>
          <a:off x="0" y="1548201"/>
          <a:ext cx="75377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2E4DED-979C-49E0-ACF8-C03FD143EBA7}">
      <dsp:nvSpPr>
        <dsp:cNvPr id="0" name=""/>
        <dsp:cNvSpPr/>
      </dsp:nvSpPr>
      <dsp:spPr>
        <a:xfrm>
          <a:off x="0" y="1548201"/>
          <a:ext cx="7537776" cy="772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Реализация </a:t>
          </a:r>
          <a:r>
            <a:rPr lang="ru-RU" sz="2000" b="1" kern="1200" dirty="0">
              <a:solidFill>
                <a:srgbClr val="002060"/>
              </a:solidFill>
              <a:latin typeface="Calibri" panose="020F0502020204030204"/>
              <a:ea typeface="+mn-ea"/>
              <a:cs typeface="+mn-cs"/>
            </a:rPr>
            <a:t>Федеральной образовательной программы дошкольного образования</a:t>
          </a:r>
        </a:p>
      </dsp:txBody>
      <dsp:txXfrm>
        <a:off x="0" y="1548201"/>
        <a:ext cx="7537776" cy="772967"/>
      </dsp:txXfrm>
    </dsp:sp>
    <dsp:sp modelId="{5057535A-BBF5-41BD-BD50-48EA38204C3A}">
      <dsp:nvSpPr>
        <dsp:cNvPr id="0" name=""/>
        <dsp:cNvSpPr/>
      </dsp:nvSpPr>
      <dsp:spPr>
        <a:xfrm>
          <a:off x="0" y="2321169"/>
          <a:ext cx="75377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91663-DDED-4AB7-BF85-6757ED71DA9B}">
      <dsp:nvSpPr>
        <dsp:cNvPr id="0" name=""/>
        <dsp:cNvSpPr/>
      </dsp:nvSpPr>
      <dsp:spPr>
        <a:xfrm>
          <a:off x="0" y="2321169"/>
          <a:ext cx="7537776" cy="772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Формирование позиции </a:t>
          </a:r>
          <a:r>
            <a:rPr lang="ru-RU" sz="2000" b="1" kern="1200" dirty="0">
              <a:solidFill>
                <a:srgbClr val="002060"/>
              </a:solidFill>
              <a:latin typeface="Calibri" panose="020F0502020204030204"/>
              <a:ea typeface="+mn-ea"/>
              <a:cs typeface="+mn-cs"/>
            </a:rPr>
            <a:t>осознанного и ответственного родительства</a:t>
          </a:r>
        </a:p>
      </dsp:txBody>
      <dsp:txXfrm>
        <a:off x="0" y="2321169"/>
        <a:ext cx="7537776" cy="772967"/>
      </dsp:txXfrm>
    </dsp:sp>
    <dsp:sp modelId="{4EED1B0D-B033-4301-8E7A-D42CFA4F1BB6}">
      <dsp:nvSpPr>
        <dsp:cNvPr id="0" name=""/>
        <dsp:cNvSpPr/>
      </dsp:nvSpPr>
      <dsp:spPr>
        <a:xfrm>
          <a:off x="0" y="3094137"/>
          <a:ext cx="75377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78C3F-2125-4778-A9F0-328BE6A1897F}">
      <dsp:nvSpPr>
        <dsp:cNvPr id="0" name=""/>
        <dsp:cNvSpPr/>
      </dsp:nvSpPr>
      <dsp:spPr>
        <a:xfrm>
          <a:off x="0" y="3094137"/>
          <a:ext cx="7537776" cy="772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Изменение родительской позиции, </a:t>
          </a:r>
          <a:r>
            <a:rPr lang="ru-RU" sz="2000" b="1" kern="1200" dirty="0">
              <a:solidFill>
                <a:srgbClr val="002060"/>
              </a:solidFill>
              <a:latin typeface="Calibri" panose="020F0502020204030204"/>
              <a:ea typeface="+mn-ea"/>
              <a:cs typeface="+mn-cs"/>
            </a:rPr>
            <a:t>трансляции традиционных российских ценностей </a:t>
          </a:r>
          <a:r>
            <a:rPr lang="ru-RU" sz="2000" kern="1200" dirty="0"/>
            <a:t>в семейном воспитании.</a:t>
          </a:r>
        </a:p>
      </dsp:txBody>
      <dsp:txXfrm>
        <a:off x="0" y="3094137"/>
        <a:ext cx="7537776" cy="772967"/>
      </dsp:txXfrm>
    </dsp:sp>
    <dsp:sp modelId="{AD6F853D-DCDF-4CB0-B953-3D5D0B64A169}">
      <dsp:nvSpPr>
        <dsp:cNvPr id="0" name=""/>
        <dsp:cNvSpPr/>
      </dsp:nvSpPr>
      <dsp:spPr>
        <a:xfrm>
          <a:off x="0" y="3867104"/>
          <a:ext cx="75377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2A6614-9792-40A4-BF0F-B0028A26E298}">
      <dsp:nvSpPr>
        <dsp:cNvPr id="0" name=""/>
        <dsp:cNvSpPr/>
      </dsp:nvSpPr>
      <dsp:spPr>
        <a:xfrm>
          <a:off x="0" y="3867104"/>
          <a:ext cx="7537776" cy="772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Изменение стратегии взаимодействия с конкуренции на кооперацию; выход во взаимодействии с родителями на </a:t>
          </a:r>
          <a:r>
            <a:rPr lang="ru-RU" sz="2000" b="1" kern="1200" dirty="0">
              <a:solidFill>
                <a:srgbClr val="002060"/>
              </a:solidFill>
              <a:latin typeface="Calibri" panose="020F0502020204030204"/>
              <a:ea typeface="+mn-ea"/>
              <a:cs typeface="+mn-cs"/>
            </a:rPr>
            <a:t>диалог и сотрудничество</a:t>
          </a:r>
          <a:r>
            <a:rPr lang="ru-RU" sz="2000" kern="1200" dirty="0"/>
            <a:t>.</a:t>
          </a:r>
        </a:p>
      </dsp:txBody>
      <dsp:txXfrm>
        <a:off x="0" y="3867104"/>
        <a:ext cx="7537776" cy="7729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24607B-008B-4E17-81AF-F0C4AEA023F0}">
      <dsp:nvSpPr>
        <dsp:cNvPr id="0" name=""/>
        <dsp:cNvSpPr/>
      </dsp:nvSpPr>
      <dsp:spPr>
        <a:xfrm>
          <a:off x="296302" y="0"/>
          <a:ext cx="10866756" cy="5419288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DA0F6C-9197-4E36-BE40-9E86193F7E8C}">
      <dsp:nvSpPr>
        <dsp:cNvPr id="0" name=""/>
        <dsp:cNvSpPr/>
      </dsp:nvSpPr>
      <dsp:spPr>
        <a:xfrm>
          <a:off x="1927178" y="3642205"/>
          <a:ext cx="323008" cy="287611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4A1304-A661-41B2-A800-93F189B1369F}">
      <dsp:nvSpPr>
        <dsp:cNvPr id="0" name=""/>
        <dsp:cNvSpPr/>
      </dsp:nvSpPr>
      <dsp:spPr>
        <a:xfrm>
          <a:off x="2118534" y="4129497"/>
          <a:ext cx="1941736" cy="1289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674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2023 г. — апробация материалов в 5 регионах + доработка</a:t>
          </a:r>
        </a:p>
      </dsp:txBody>
      <dsp:txXfrm>
        <a:off x="2118534" y="4129497"/>
        <a:ext cx="1941736" cy="1289790"/>
      </dsp:txXfrm>
    </dsp:sp>
    <dsp:sp modelId="{F3D78A19-F212-4ACA-8F5D-7BD13CEF289C}">
      <dsp:nvSpPr>
        <dsp:cNvPr id="0" name=""/>
        <dsp:cNvSpPr/>
      </dsp:nvSpPr>
      <dsp:spPr>
        <a:xfrm>
          <a:off x="3517126" y="2657464"/>
          <a:ext cx="429894" cy="429734"/>
        </a:xfrm>
        <a:prstGeom prst="ellipse">
          <a:avLst/>
        </a:prstGeom>
        <a:solidFill>
          <a:schemeClr val="accent1">
            <a:shade val="50000"/>
            <a:hueOff val="201247"/>
            <a:satOff val="-4901"/>
            <a:lumOff val="214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23ED8C-84C4-4558-8F98-A50487A2D298}">
      <dsp:nvSpPr>
        <dsp:cNvPr id="0" name=""/>
        <dsp:cNvSpPr/>
      </dsp:nvSpPr>
      <dsp:spPr>
        <a:xfrm>
          <a:off x="3741493" y="2942673"/>
          <a:ext cx="1999418" cy="24766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78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2024 г. —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начало поэтапного внедрения</a:t>
          </a:r>
        </a:p>
      </dsp:txBody>
      <dsp:txXfrm>
        <a:off x="3741493" y="2942673"/>
        <a:ext cx="1999418" cy="2476614"/>
      </dsp:txXfrm>
    </dsp:sp>
    <dsp:sp modelId="{89F4A038-023A-4217-AD58-4DF20CB366EB}">
      <dsp:nvSpPr>
        <dsp:cNvPr id="0" name=""/>
        <dsp:cNvSpPr/>
      </dsp:nvSpPr>
      <dsp:spPr>
        <a:xfrm>
          <a:off x="5434721" y="1813405"/>
          <a:ext cx="503208" cy="513525"/>
        </a:xfrm>
        <a:prstGeom prst="ellipse">
          <a:avLst/>
        </a:prstGeom>
        <a:solidFill>
          <a:schemeClr val="accent1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</dsp:sp>
    <dsp:sp modelId="{B015E9C1-73A6-47EC-AB91-12BD5971234F}">
      <dsp:nvSpPr>
        <dsp:cNvPr id="0" name=""/>
        <dsp:cNvSpPr/>
      </dsp:nvSpPr>
      <dsp:spPr>
        <a:xfrm>
          <a:off x="5450513" y="2308893"/>
          <a:ext cx="2376413" cy="31103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509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2026 г. —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работа идёт уже в 65 субъектах РФ (21 регион с 2024 г. + 44 региона с 2025 г.)</a:t>
          </a:r>
        </a:p>
      </dsp:txBody>
      <dsp:txXfrm>
        <a:off x="5450513" y="2308893"/>
        <a:ext cx="2376413" cy="3110394"/>
      </dsp:txXfrm>
    </dsp:sp>
    <dsp:sp modelId="{555EEB67-6889-4EB8-A441-FF41DE19F3F8}">
      <dsp:nvSpPr>
        <dsp:cNvPr id="0" name=""/>
        <dsp:cNvSpPr/>
      </dsp:nvSpPr>
      <dsp:spPr>
        <a:xfrm>
          <a:off x="7416162" y="1225842"/>
          <a:ext cx="615631" cy="615631"/>
        </a:xfrm>
        <a:prstGeom prst="ellipse">
          <a:avLst/>
        </a:prstGeom>
        <a:solidFill>
          <a:schemeClr val="accent1">
            <a:shade val="50000"/>
            <a:hueOff val="201247"/>
            <a:satOff val="-4901"/>
            <a:lumOff val="214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7C9DFA-C880-46D3-9DD3-F6CE790948F4}">
      <dsp:nvSpPr>
        <dsp:cNvPr id="0" name=""/>
        <dsp:cNvSpPr/>
      </dsp:nvSpPr>
      <dsp:spPr>
        <a:xfrm>
          <a:off x="7738964" y="1533658"/>
          <a:ext cx="2579496" cy="3885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621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До 2030 г. — создание условий для использования материалов во всех регионах России</a:t>
          </a:r>
        </a:p>
      </dsp:txBody>
      <dsp:txXfrm>
        <a:off x="7738964" y="1533658"/>
        <a:ext cx="2579496" cy="38856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617089-4424-4EF2-A397-0D48A5118506}">
      <dsp:nvSpPr>
        <dsp:cNvPr id="0" name=""/>
        <dsp:cNvSpPr/>
      </dsp:nvSpPr>
      <dsp:spPr>
        <a:xfrm>
          <a:off x="762763" y="989"/>
          <a:ext cx="4020267" cy="9528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Методическое и информационное обеспечение реализации</a:t>
          </a:r>
          <a:r>
            <a:rPr lang="ru-RU" sz="1900" b="1" kern="1200" dirty="0">
              <a:latin typeface="Arial" panose="020B0604020202020204" pitchFamily="34" charset="0"/>
              <a:cs typeface="Arial" panose="020B0604020202020204" pitchFamily="34" charset="0"/>
            </a:rPr>
            <a:t> Программы</a:t>
          </a:r>
          <a:endParaRPr lang="ru-RU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0670" y="28896"/>
        <a:ext cx="3964453" cy="896995"/>
      </dsp:txXfrm>
    </dsp:sp>
    <dsp:sp modelId="{3E7525C8-CD0E-4A80-A1B4-4FBBE5842920}">
      <dsp:nvSpPr>
        <dsp:cNvPr id="0" name=""/>
        <dsp:cNvSpPr/>
      </dsp:nvSpPr>
      <dsp:spPr>
        <a:xfrm>
          <a:off x="1164790" y="953799"/>
          <a:ext cx="402026" cy="7146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4607"/>
              </a:lnTo>
              <a:lnTo>
                <a:pt x="402026" y="71460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EAF415-7FF9-438B-8F40-6BF1114FCA98}">
      <dsp:nvSpPr>
        <dsp:cNvPr id="0" name=""/>
        <dsp:cNvSpPr/>
      </dsp:nvSpPr>
      <dsp:spPr>
        <a:xfrm>
          <a:off x="1566816" y="1192001"/>
          <a:ext cx="3995718" cy="9528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Создано</a:t>
          </a: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400" b="1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432</a:t>
          </a:r>
          <a:r>
            <a:rPr lang="ru-RU" sz="2400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методических и </a:t>
          </a:r>
          <a:r>
            <a:rPr lang="ru-RU" sz="2400" b="1" kern="1200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339 </a:t>
          </a: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информационных материалов</a:t>
          </a:r>
          <a:endParaRPr lang="ru-R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94723" y="1219908"/>
        <a:ext cx="3939904" cy="896995"/>
      </dsp:txXfrm>
    </dsp:sp>
    <dsp:sp modelId="{AFD623CE-1AA2-4C76-BBC0-37D97649F4C9}">
      <dsp:nvSpPr>
        <dsp:cNvPr id="0" name=""/>
        <dsp:cNvSpPr/>
      </dsp:nvSpPr>
      <dsp:spPr>
        <a:xfrm>
          <a:off x="1164790" y="953799"/>
          <a:ext cx="429543" cy="22115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1552"/>
              </a:lnTo>
              <a:lnTo>
                <a:pt x="429543" y="22115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380810-5B78-48DA-9D6B-393C9E1801ED}">
      <dsp:nvSpPr>
        <dsp:cNvPr id="0" name=""/>
        <dsp:cNvSpPr/>
      </dsp:nvSpPr>
      <dsp:spPr>
        <a:xfrm>
          <a:off x="1594333" y="2383014"/>
          <a:ext cx="3995718" cy="15646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</a:t>
          </a:r>
          <a:r>
            <a:rPr lang="en-US" sz="17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опровождени</a:t>
          </a:r>
          <a:r>
            <a:rPr lang="ru-RU" sz="17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е</a:t>
          </a:r>
          <a:r>
            <a:rPr lang="en-US" sz="17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на разных уровнях</a:t>
          </a:r>
          <a:r>
            <a:rPr lang="ru-RU" sz="17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: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проведено </a:t>
          </a:r>
          <a:r>
            <a:rPr lang="ru-RU" sz="2400" b="1" kern="1200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292</a:t>
          </a:r>
          <a:r>
            <a:rPr lang="ru-RU" sz="17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мероприятия</a:t>
          </a:r>
          <a:r>
            <a:rPr lang="en-US" sz="17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7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 уровне ДОО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проведено </a:t>
          </a:r>
          <a:r>
            <a:rPr lang="ru-RU" sz="2400" b="1" kern="1200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56</a:t>
          </a:r>
          <a:r>
            <a:rPr lang="ru-RU" sz="17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мероприятий</a:t>
          </a:r>
          <a:r>
            <a:rPr lang="en-US" sz="17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7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 уровне муниципалитетов</a:t>
          </a:r>
        </a:p>
      </dsp:txBody>
      <dsp:txXfrm>
        <a:off x="1640161" y="2428842"/>
        <a:ext cx="3904062" cy="1473019"/>
      </dsp:txXfrm>
    </dsp:sp>
    <dsp:sp modelId="{05C4E52A-9EEF-4046-8AFA-7DE328EE85F1}">
      <dsp:nvSpPr>
        <dsp:cNvPr id="0" name=""/>
        <dsp:cNvSpPr/>
      </dsp:nvSpPr>
      <dsp:spPr>
        <a:xfrm>
          <a:off x="1164790" y="953799"/>
          <a:ext cx="402026" cy="38389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38918"/>
              </a:lnTo>
              <a:lnTo>
                <a:pt x="402026" y="38389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547FC4-13C7-48ED-9886-FE814B30A6E6}">
      <dsp:nvSpPr>
        <dsp:cNvPr id="0" name=""/>
        <dsp:cNvSpPr/>
      </dsp:nvSpPr>
      <dsp:spPr>
        <a:xfrm>
          <a:off x="1566816" y="4185892"/>
          <a:ext cx="3972851" cy="12136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Используются сайты, соцсети и мобильные приложения для широкой поддержки педагогов и семей</a:t>
          </a: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sp:txBody>
      <dsp:txXfrm>
        <a:off x="1602363" y="4221439"/>
        <a:ext cx="3901757" cy="114255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C44DF3-E1EB-4CF1-A5DB-970C5296EF91}">
      <dsp:nvSpPr>
        <dsp:cNvPr id="0" name=""/>
        <dsp:cNvSpPr/>
      </dsp:nvSpPr>
      <dsp:spPr>
        <a:xfrm>
          <a:off x="573751" y="3165"/>
          <a:ext cx="3497141" cy="610487"/>
        </a:xfrm>
        <a:prstGeom prst="roundRect">
          <a:avLst>
            <a:gd name="adj" fmla="val 10000"/>
          </a:avLst>
        </a:prstGeom>
        <a:solidFill>
          <a:srgbClr val="00277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ИЗМЕНЕНИЯ В РАБОТЕ ПЕДАГОГОВ</a:t>
          </a:r>
          <a:endParaRPr lang="ru-RU" sz="1800" kern="1200" dirty="0"/>
        </a:p>
      </dsp:txBody>
      <dsp:txXfrm>
        <a:off x="591632" y="21046"/>
        <a:ext cx="3461379" cy="574725"/>
      </dsp:txXfrm>
    </dsp:sp>
    <dsp:sp modelId="{66156313-D781-4FE0-BBFB-F92520AD0624}">
      <dsp:nvSpPr>
        <dsp:cNvPr id="0" name=""/>
        <dsp:cNvSpPr/>
      </dsp:nvSpPr>
      <dsp:spPr>
        <a:xfrm>
          <a:off x="923466" y="613653"/>
          <a:ext cx="349714" cy="4578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7865"/>
              </a:lnTo>
              <a:lnTo>
                <a:pt x="349714" y="4578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8C7556-33AA-4F4E-B219-D262BE5AF456}">
      <dsp:nvSpPr>
        <dsp:cNvPr id="0" name=""/>
        <dsp:cNvSpPr/>
      </dsp:nvSpPr>
      <dsp:spPr>
        <a:xfrm>
          <a:off x="1273180" y="766275"/>
          <a:ext cx="2961831" cy="6104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002060"/>
              </a:solidFill>
            </a:rPr>
            <a:t>устойчивый рост профессионализма</a:t>
          </a:r>
        </a:p>
      </dsp:txBody>
      <dsp:txXfrm>
        <a:off x="1291061" y="784156"/>
        <a:ext cx="2926069" cy="574725"/>
      </dsp:txXfrm>
    </dsp:sp>
    <dsp:sp modelId="{C2888F3A-3C1B-4B18-8E3E-AD4E324D3E75}">
      <dsp:nvSpPr>
        <dsp:cNvPr id="0" name=""/>
        <dsp:cNvSpPr/>
      </dsp:nvSpPr>
      <dsp:spPr>
        <a:xfrm>
          <a:off x="923466" y="613653"/>
          <a:ext cx="349714" cy="1220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0975"/>
              </a:lnTo>
              <a:lnTo>
                <a:pt x="349714" y="12209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C29071-3BBE-40E3-80E3-45391ED79D59}">
      <dsp:nvSpPr>
        <dsp:cNvPr id="0" name=""/>
        <dsp:cNvSpPr/>
      </dsp:nvSpPr>
      <dsp:spPr>
        <a:xfrm>
          <a:off x="1273180" y="1529384"/>
          <a:ext cx="2961831" cy="6104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002060"/>
              </a:solidFill>
            </a:rPr>
            <a:t>педагоги активно осваивают цифровые инструменты</a:t>
          </a:r>
        </a:p>
      </dsp:txBody>
      <dsp:txXfrm>
        <a:off x="1291061" y="1547265"/>
        <a:ext cx="2926069" cy="574725"/>
      </dsp:txXfrm>
    </dsp:sp>
    <dsp:sp modelId="{D50B1104-1952-440F-9AFC-0544C5941B2A}">
      <dsp:nvSpPr>
        <dsp:cNvPr id="0" name=""/>
        <dsp:cNvSpPr/>
      </dsp:nvSpPr>
      <dsp:spPr>
        <a:xfrm>
          <a:off x="923466" y="613653"/>
          <a:ext cx="349714" cy="19840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4084"/>
              </a:lnTo>
              <a:lnTo>
                <a:pt x="349714" y="198408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82B85A-58B9-44C8-B97C-9F7EB7943BF9}">
      <dsp:nvSpPr>
        <dsp:cNvPr id="0" name=""/>
        <dsp:cNvSpPr/>
      </dsp:nvSpPr>
      <dsp:spPr>
        <a:xfrm>
          <a:off x="1273180" y="2292494"/>
          <a:ext cx="2930594" cy="6104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002060"/>
              </a:solidFill>
            </a:rPr>
            <a:t>Снижение количества конфликтов между педагогами и родителями</a:t>
          </a:r>
        </a:p>
      </dsp:txBody>
      <dsp:txXfrm>
        <a:off x="1291061" y="2310375"/>
        <a:ext cx="2894832" cy="574725"/>
      </dsp:txXfrm>
    </dsp:sp>
    <dsp:sp modelId="{03AF9A60-A0D3-46EA-BDCA-FCD29EEA4AA5}">
      <dsp:nvSpPr>
        <dsp:cNvPr id="0" name=""/>
        <dsp:cNvSpPr/>
      </dsp:nvSpPr>
      <dsp:spPr>
        <a:xfrm>
          <a:off x="923466" y="613653"/>
          <a:ext cx="349714" cy="3105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5376"/>
              </a:lnTo>
              <a:lnTo>
                <a:pt x="349714" y="310537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A1B32F-2A4C-4C67-9FF5-6C2810FBB5BA}">
      <dsp:nvSpPr>
        <dsp:cNvPr id="0" name=""/>
        <dsp:cNvSpPr/>
      </dsp:nvSpPr>
      <dsp:spPr>
        <a:xfrm>
          <a:off x="1273180" y="3055603"/>
          <a:ext cx="2928973" cy="13268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002060"/>
              </a:solidFill>
            </a:rPr>
            <a:t>активное применение разработанных для них просветительских материалов</a:t>
          </a:r>
        </a:p>
      </dsp:txBody>
      <dsp:txXfrm>
        <a:off x="1312042" y="3094465"/>
        <a:ext cx="2851249" cy="124912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C44DF3-E1EB-4CF1-A5DB-970C5296EF91}">
      <dsp:nvSpPr>
        <dsp:cNvPr id="0" name=""/>
        <dsp:cNvSpPr/>
      </dsp:nvSpPr>
      <dsp:spPr>
        <a:xfrm>
          <a:off x="537303" y="1199"/>
          <a:ext cx="4279812" cy="618437"/>
        </a:xfrm>
        <a:prstGeom prst="roundRect">
          <a:avLst>
            <a:gd name="adj" fmla="val 10000"/>
          </a:avLst>
        </a:prstGeom>
        <a:solidFill>
          <a:srgbClr val="00277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/>
            <a:t>ИЗМЕНЕНИЯ ВО ВЗАИМОДЕЙСТВИИ ДОО И СЕМЬИ</a:t>
          </a:r>
          <a:endParaRPr lang="ru-RU" sz="1900" kern="1200" dirty="0"/>
        </a:p>
      </dsp:txBody>
      <dsp:txXfrm>
        <a:off x="555416" y="19312"/>
        <a:ext cx="4243586" cy="582211"/>
      </dsp:txXfrm>
    </dsp:sp>
    <dsp:sp modelId="{66156313-D781-4FE0-BBFB-F92520AD0624}">
      <dsp:nvSpPr>
        <dsp:cNvPr id="0" name=""/>
        <dsp:cNvSpPr/>
      </dsp:nvSpPr>
      <dsp:spPr>
        <a:xfrm>
          <a:off x="965284" y="619637"/>
          <a:ext cx="427981" cy="4638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828"/>
              </a:lnTo>
              <a:lnTo>
                <a:pt x="427981" y="4638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8C7556-33AA-4F4E-B219-D262BE5AF456}">
      <dsp:nvSpPr>
        <dsp:cNvPr id="0" name=""/>
        <dsp:cNvSpPr/>
      </dsp:nvSpPr>
      <dsp:spPr>
        <a:xfrm>
          <a:off x="1393265" y="774247"/>
          <a:ext cx="3984233" cy="6184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</a:rPr>
            <a:t>родители стали более заинтересованными в контактах с педагогами</a:t>
          </a:r>
        </a:p>
      </dsp:txBody>
      <dsp:txXfrm>
        <a:off x="1411378" y="792360"/>
        <a:ext cx="3948007" cy="582211"/>
      </dsp:txXfrm>
    </dsp:sp>
    <dsp:sp modelId="{BD600330-F681-42AC-A01C-BE5A609711C0}">
      <dsp:nvSpPr>
        <dsp:cNvPr id="0" name=""/>
        <dsp:cNvSpPr/>
      </dsp:nvSpPr>
      <dsp:spPr>
        <a:xfrm>
          <a:off x="965284" y="619637"/>
          <a:ext cx="427981" cy="12368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6875"/>
              </a:lnTo>
              <a:lnTo>
                <a:pt x="427981" y="12368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5B167-6826-40A8-875F-D6705C3A63F9}">
      <dsp:nvSpPr>
        <dsp:cNvPr id="0" name=""/>
        <dsp:cNvSpPr/>
      </dsp:nvSpPr>
      <dsp:spPr>
        <a:xfrm>
          <a:off x="1393265" y="1547294"/>
          <a:ext cx="4012938" cy="6184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</a:rPr>
            <a:t>родители активнее включаются в образовательную деятельность ДОО</a:t>
          </a:r>
        </a:p>
      </dsp:txBody>
      <dsp:txXfrm>
        <a:off x="1411378" y="1565407"/>
        <a:ext cx="3976712" cy="582211"/>
      </dsp:txXfrm>
    </dsp:sp>
    <dsp:sp modelId="{DD03E73A-7B89-4D44-8AEF-AE743B8898AB}">
      <dsp:nvSpPr>
        <dsp:cNvPr id="0" name=""/>
        <dsp:cNvSpPr/>
      </dsp:nvSpPr>
      <dsp:spPr>
        <a:xfrm>
          <a:off x="965284" y="619637"/>
          <a:ext cx="427981" cy="20099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09922"/>
              </a:lnTo>
              <a:lnTo>
                <a:pt x="427981" y="20099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FF5606-2B47-49D3-B406-D02964DC2F54}">
      <dsp:nvSpPr>
        <dsp:cNvPr id="0" name=""/>
        <dsp:cNvSpPr/>
      </dsp:nvSpPr>
      <dsp:spPr>
        <a:xfrm>
          <a:off x="1393265" y="2320341"/>
          <a:ext cx="4050826" cy="6184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</a:rPr>
            <a:t>родители чаще обращаются с вопросами по воспитанию и развитию детей к педагогам</a:t>
          </a:r>
        </a:p>
      </dsp:txBody>
      <dsp:txXfrm>
        <a:off x="1411378" y="2338454"/>
        <a:ext cx="4014600" cy="582211"/>
      </dsp:txXfrm>
    </dsp:sp>
    <dsp:sp modelId="{03BC06AA-BC3C-40AC-B52F-5C45080C3F7F}">
      <dsp:nvSpPr>
        <dsp:cNvPr id="0" name=""/>
        <dsp:cNvSpPr/>
      </dsp:nvSpPr>
      <dsp:spPr>
        <a:xfrm>
          <a:off x="965284" y="619637"/>
          <a:ext cx="427981" cy="27829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2970"/>
              </a:lnTo>
              <a:lnTo>
                <a:pt x="427981" y="27829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24C210-8893-4D52-B851-FFB2E72B777E}">
      <dsp:nvSpPr>
        <dsp:cNvPr id="0" name=""/>
        <dsp:cNvSpPr/>
      </dsp:nvSpPr>
      <dsp:spPr>
        <a:xfrm>
          <a:off x="1393265" y="3093388"/>
          <a:ext cx="4048145" cy="6184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</a:rPr>
            <a:t>родители стали уважительнее относится к педагогам</a:t>
          </a:r>
        </a:p>
      </dsp:txBody>
      <dsp:txXfrm>
        <a:off x="1411378" y="3111501"/>
        <a:ext cx="4011919" cy="582211"/>
      </dsp:txXfrm>
    </dsp:sp>
    <dsp:sp modelId="{9339BE21-4DA9-4059-803D-113745681289}">
      <dsp:nvSpPr>
        <dsp:cNvPr id="0" name=""/>
        <dsp:cNvSpPr/>
      </dsp:nvSpPr>
      <dsp:spPr>
        <a:xfrm>
          <a:off x="965284" y="619637"/>
          <a:ext cx="427981" cy="35560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6017"/>
              </a:lnTo>
              <a:lnTo>
                <a:pt x="427981" y="35560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3E670C-5249-4911-B551-FB9CEF59EA8C}">
      <dsp:nvSpPr>
        <dsp:cNvPr id="0" name=""/>
        <dsp:cNvSpPr/>
      </dsp:nvSpPr>
      <dsp:spPr>
        <a:xfrm>
          <a:off x="1393265" y="3866436"/>
          <a:ext cx="4046591" cy="6184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</a:rPr>
            <a:t>возросло количество положительных отзывов от родителей</a:t>
          </a:r>
        </a:p>
      </dsp:txBody>
      <dsp:txXfrm>
        <a:off x="1411378" y="3884549"/>
        <a:ext cx="4010365" cy="58221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D28C7E-9DFD-4EF4-A5C9-F285E39ABB7D}">
      <dsp:nvSpPr>
        <dsp:cNvPr id="0" name=""/>
        <dsp:cNvSpPr/>
      </dsp:nvSpPr>
      <dsp:spPr>
        <a:xfrm>
          <a:off x="1888997" y="1397069"/>
          <a:ext cx="3537723" cy="235966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ФГБНУ «Институт развития, здоровья и адаптации ребенка» (</a:t>
          </a:r>
          <a:r>
            <a:rPr lang="ru-RU" sz="20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ИРЗАР) –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научно-методическое сопровождение просветительской деятельности в ДОО</a:t>
          </a:r>
        </a:p>
      </dsp:txBody>
      <dsp:txXfrm>
        <a:off x="2455033" y="1397069"/>
        <a:ext cx="2971687" cy="2359661"/>
      </dsp:txXfrm>
    </dsp:sp>
    <dsp:sp modelId="{32F0D43E-DE92-444C-9EFA-3754384DD900}">
      <dsp:nvSpPr>
        <dsp:cNvPr id="0" name=""/>
        <dsp:cNvSpPr/>
      </dsp:nvSpPr>
      <dsp:spPr>
        <a:xfrm>
          <a:off x="2211" y="453676"/>
          <a:ext cx="2358482" cy="2358482"/>
        </a:xfrm>
        <a:prstGeom prst="ellipse">
          <a:avLst/>
        </a:prstGeom>
        <a:solidFill>
          <a:srgbClr val="00277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Arial" panose="020B0604020202020204" pitchFamily="34" charset="0"/>
              <a:cs typeface="Arial" panose="020B0604020202020204" pitchFamily="34" charset="0"/>
            </a:rPr>
            <a:t>Методический центр и разработчик: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7603" y="799068"/>
        <a:ext cx="1667698" cy="1667698"/>
      </dsp:txXfrm>
    </dsp:sp>
    <dsp:sp modelId="{7F9C7013-CDA9-463B-816F-EC33E9702BEA}">
      <dsp:nvSpPr>
        <dsp:cNvPr id="0" name=""/>
        <dsp:cNvSpPr/>
      </dsp:nvSpPr>
      <dsp:spPr>
        <a:xfrm>
          <a:off x="7785202" y="1397069"/>
          <a:ext cx="3537723" cy="19156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Образовательная программа «Воспитатели со Знанием»</a:t>
          </a:r>
        </a:p>
      </dsp:txBody>
      <dsp:txXfrm>
        <a:off x="8351238" y="1397069"/>
        <a:ext cx="2971687" cy="1915620"/>
      </dsp:txXfrm>
    </dsp:sp>
    <dsp:sp modelId="{821BEEE9-5867-4D97-8F81-9F31AF7AB87F}">
      <dsp:nvSpPr>
        <dsp:cNvPr id="0" name=""/>
        <dsp:cNvSpPr/>
      </dsp:nvSpPr>
      <dsp:spPr>
        <a:xfrm>
          <a:off x="7787414" y="3073089"/>
          <a:ext cx="3537723" cy="145942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Библиотека</a:t>
          </a:r>
          <a:r>
            <a:rPr lang="ru-RU" sz="14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готовых лекций </a:t>
          </a:r>
        </a:p>
      </dsp:txBody>
      <dsp:txXfrm>
        <a:off x="8353450" y="3073089"/>
        <a:ext cx="2971687" cy="1459426"/>
      </dsp:txXfrm>
    </dsp:sp>
    <dsp:sp modelId="{2F8B7FCC-57B0-472E-AB86-9DF3EC8EE884}">
      <dsp:nvSpPr>
        <dsp:cNvPr id="0" name=""/>
        <dsp:cNvSpPr/>
      </dsp:nvSpPr>
      <dsp:spPr>
        <a:xfrm>
          <a:off x="5898417" y="453676"/>
          <a:ext cx="2466123" cy="2488599"/>
        </a:xfrm>
        <a:prstGeom prst="ellipse">
          <a:avLst/>
        </a:prstGeom>
        <a:solidFill>
          <a:srgbClr val="00277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Arial" panose="020B0604020202020204" pitchFamily="34" charset="0"/>
              <a:cs typeface="Arial" panose="020B0604020202020204" pitchFamily="34" charset="0"/>
            </a:rPr>
            <a:t>Официальный партнер - Российское общество «Знание»: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59572" y="818123"/>
        <a:ext cx="1743813" cy="175970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29F884-9B39-4B80-A8D5-524FB4470CE1}">
      <dsp:nvSpPr>
        <dsp:cNvPr id="0" name=""/>
        <dsp:cNvSpPr/>
      </dsp:nvSpPr>
      <dsp:spPr>
        <a:xfrm>
          <a:off x="0" y="36698"/>
          <a:ext cx="11325138" cy="4960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Программа просвещения родителей</a:t>
          </a:r>
        </a:p>
      </dsp:txBody>
      <dsp:txXfrm>
        <a:off x="24213" y="60911"/>
        <a:ext cx="11276712" cy="447580"/>
      </dsp:txXfrm>
    </dsp:sp>
    <dsp:sp modelId="{77D99BF6-90F0-4754-8648-42EE951B7E5A}">
      <dsp:nvSpPr>
        <dsp:cNvPr id="0" name=""/>
        <dsp:cNvSpPr/>
      </dsp:nvSpPr>
      <dsp:spPr>
        <a:xfrm>
          <a:off x="0" y="532705"/>
          <a:ext cx="11325138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9573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b="0" kern="1200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https://irzar.ru/storage/2025/05/programma_prosveshheniya_roditelej.pdf</a:t>
          </a:r>
          <a:r>
            <a:rPr lang="ru-RU" sz="1600" b="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0" y="532705"/>
        <a:ext cx="11325138" cy="347760"/>
      </dsp:txXfrm>
    </dsp:sp>
    <dsp:sp modelId="{873412D3-FA86-4CD5-B903-7874ED739CEC}">
      <dsp:nvSpPr>
        <dsp:cNvPr id="0" name=""/>
        <dsp:cNvSpPr/>
      </dsp:nvSpPr>
      <dsp:spPr>
        <a:xfrm>
          <a:off x="0" y="880465"/>
          <a:ext cx="11325138" cy="4960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Цифровой конструктор планирования образовательной деятельности в ДОО</a:t>
          </a:r>
          <a:endParaRPr lang="ru-RU" sz="20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213" y="904678"/>
        <a:ext cx="11276712" cy="447580"/>
      </dsp:txXfrm>
    </dsp:sp>
    <dsp:sp modelId="{C6806AC9-0537-40FA-81C1-33706AFC52F4}">
      <dsp:nvSpPr>
        <dsp:cNvPr id="0" name=""/>
        <dsp:cNvSpPr/>
      </dsp:nvSpPr>
      <dsp:spPr>
        <a:xfrm>
          <a:off x="0" y="1376472"/>
          <a:ext cx="11325138" cy="782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9573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600" b="0" kern="1200" dirty="0">
              <a:latin typeface="Arial" panose="020B0604020202020204" pitchFamily="34" charset="0"/>
              <a:cs typeface="Arial" panose="020B0604020202020204" pitchFamily="34" charset="0"/>
            </a:rPr>
            <a:t>Разработан ФГБНУ «ИРЗАР» </a:t>
          </a:r>
          <a:r>
            <a:rPr lang="en-US" sz="1600" b="0" kern="1200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https://irzar.ru/opdoconstructor/</a:t>
          </a:r>
          <a:r>
            <a:rPr lang="ru-RU" sz="1600" b="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600" b="0" kern="1200" dirty="0">
              <a:latin typeface="Arial" panose="020B0604020202020204" pitchFamily="34" charset="0"/>
              <a:cs typeface="Arial" panose="020B0604020202020204" pitchFamily="34" charset="0"/>
            </a:rPr>
            <a:t>Полностью соответствует ФГОС ДО и ФОП ДО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600" b="0" kern="1200" dirty="0">
              <a:latin typeface="Arial" panose="020B0604020202020204" pitchFamily="34" charset="0"/>
              <a:cs typeface="Arial" panose="020B0604020202020204" pitchFamily="34" charset="0"/>
            </a:rPr>
            <a:t>Включает форму планирования взаимодействия с родителями в соответствии с ФОП ДО</a:t>
          </a:r>
        </a:p>
      </dsp:txBody>
      <dsp:txXfrm>
        <a:off x="0" y="1376472"/>
        <a:ext cx="11325138" cy="782460"/>
      </dsp:txXfrm>
    </dsp:sp>
    <dsp:sp modelId="{EA11AD64-C010-466A-9F8D-82EDB6C65C81}">
      <dsp:nvSpPr>
        <dsp:cNvPr id="0" name=""/>
        <dsp:cNvSpPr/>
      </dsp:nvSpPr>
      <dsp:spPr>
        <a:xfrm>
          <a:off x="0" y="2158932"/>
          <a:ext cx="11325138" cy="4960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i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Цифровой банк методических материалов -</a:t>
          </a:r>
          <a:r>
            <a:rPr lang="ru-RU" sz="1600" b="0" i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600" b="0" i="1" kern="1200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3"/>
            </a:rPr>
            <a:t>https://portal.irzar.ru/blogs</a:t>
          </a:r>
          <a:r>
            <a:rPr lang="ru-RU" sz="1600" b="0" i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24213" y="2183145"/>
        <a:ext cx="11276712" cy="447580"/>
      </dsp:txXfrm>
    </dsp:sp>
    <dsp:sp modelId="{B8008CAA-3290-4651-9097-E1CB51043AC9}">
      <dsp:nvSpPr>
        <dsp:cNvPr id="0" name=""/>
        <dsp:cNvSpPr/>
      </dsp:nvSpPr>
      <dsp:spPr>
        <a:xfrm>
          <a:off x="0" y="2654939"/>
          <a:ext cx="11325138" cy="510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9573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600" b="0" kern="1200" dirty="0">
              <a:latin typeface="Arial" panose="020B0604020202020204" pitchFamily="34" charset="0"/>
              <a:cs typeface="Arial" panose="020B0604020202020204" pitchFamily="34" charset="0"/>
            </a:rPr>
            <a:t>Создается ИРЗАР для поддержки педагогов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600" b="0" kern="1200" dirty="0">
              <a:latin typeface="Arial" panose="020B0604020202020204" pitchFamily="34" charset="0"/>
              <a:cs typeface="Arial" panose="020B0604020202020204" pitchFamily="34" charset="0"/>
            </a:rPr>
            <a:t>Содержит верифицированные парциальные программы, конспекты, сценарии, игры</a:t>
          </a:r>
        </a:p>
      </dsp:txBody>
      <dsp:txXfrm>
        <a:off x="0" y="2654939"/>
        <a:ext cx="11325138" cy="510772"/>
      </dsp:txXfrm>
    </dsp:sp>
    <dsp:sp modelId="{E87BBE82-E22A-4038-9DFA-D45026604FB1}">
      <dsp:nvSpPr>
        <dsp:cNvPr id="0" name=""/>
        <dsp:cNvSpPr/>
      </dsp:nvSpPr>
      <dsp:spPr>
        <a:xfrm>
          <a:off x="0" y="3142265"/>
          <a:ext cx="11325138" cy="4960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Портал «Растим </a:t>
          </a:r>
          <a:r>
            <a:rPr lang="ru-RU" sz="2000" b="1" i="1" kern="120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детей.рф</a:t>
          </a:r>
          <a:r>
            <a:rPr lang="ru-RU" sz="2000" b="1" i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» </a:t>
          </a:r>
          <a:r>
            <a:rPr lang="en-US" sz="1600" b="0" i="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4"/>
            </a:rPr>
            <a:t>https://</a:t>
          </a:r>
          <a:r>
            <a:rPr lang="ru-RU" sz="1600" b="0" i="0" kern="120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4"/>
            </a:rPr>
            <a:t>растимдетей.рф</a:t>
          </a:r>
          <a:r>
            <a:rPr lang="ru-RU" sz="1600" b="0" i="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24213" y="3166478"/>
        <a:ext cx="11276712" cy="447580"/>
      </dsp:txXfrm>
    </dsp:sp>
    <dsp:sp modelId="{FC4DA872-63DE-45AE-8146-7305BDCE24F7}">
      <dsp:nvSpPr>
        <dsp:cNvPr id="0" name=""/>
        <dsp:cNvSpPr/>
      </dsp:nvSpPr>
      <dsp:spPr>
        <a:xfrm>
          <a:off x="0" y="3661718"/>
          <a:ext cx="11325138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9573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600" b="0" kern="1200" dirty="0">
              <a:latin typeface="Arial" panose="020B0604020202020204" pitchFamily="34" charset="0"/>
              <a:cs typeface="Arial" panose="020B0604020202020204" pitchFamily="34" charset="0"/>
            </a:rPr>
            <a:t>платформы для размещения верифицированных просветительских материалов</a:t>
          </a:r>
        </a:p>
      </dsp:txBody>
      <dsp:txXfrm>
        <a:off x="0" y="3661718"/>
        <a:ext cx="11325138" cy="347760"/>
      </dsp:txXfrm>
    </dsp:sp>
    <dsp:sp modelId="{48281629-BFB9-44A9-9C5A-D617B82FA00A}">
      <dsp:nvSpPr>
        <dsp:cNvPr id="0" name=""/>
        <dsp:cNvSpPr/>
      </dsp:nvSpPr>
      <dsp:spPr>
        <a:xfrm>
          <a:off x="0" y="4009478"/>
          <a:ext cx="11325138" cy="4960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Просветительские материалы для родителей</a:t>
          </a:r>
          <a:endParaRPr lang="ru-RU" sz="20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213" y="4033691"/>
        <a:ext cx="11276712" cy="447580"/>
      </dsp:txXfrm>
    </dsp:sp>
    <dsp:sp modelId="{416CA1E9-7B0D-42B3-9CF7-0FE5EEFC6082}">
      <dsp:nvSpPr>
        <dsp:cNvPr id="0" name=""/>
        <dsp:cNvSpPr/>
      </dsp:nvSpPr>
      <dsp:spPr>
        <a:xfrm>
          <a:off x="0" y="4505485"/>
          <a:ext cx="11325138" cy="11954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9573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600" b="0" kern="1200" dirty="0">
              <a:latin typeface="Arial" panose="020B0604020202020204" pitchFamily="34" charset="0"/>
              <a:cs typeface="Arial" panose="020B0604020202020204" pitchFamily="34" charset="0"/>
            </a:rPr>
            <a:t>Мастер-лекции - </a:t>
          </a:r>
          <a:r>
            <a:rPr lang="en-US" sz="1600" b="0" kern="1200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5"/>
            </a:rPr>
            <a:t>https://irzar.ru/prosvetitelskayadeatelnost/master-lekczii/</a:t>
          </a:r>
          <a:endParaRPr lang="ru-RU" sz="1600" b="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600" b="0" kern="1200" dirty="0">
              <a:latin typeface="Arial" panose="020B0604020202020204" pitchFamily="34" charset="0"/>
              <a:cs typeface="Arial" panose="020B0604020202020204" pitchFamily="34" charset="0"/>
            </a:rPr>
            <a:t>Материалы по гигиене, питанию, цифровой безопасности, психологической поддержке (по рекомендациям Минздрава и Роспотребнадзора) - </a:t>
          </a:r>
          <a:r>
            <a:rPr lang="en-US" sz="1600" b="0" kern="1200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6"/>
            </a:rPr>
            <a:t>https://irzar.ru/prosvetitelsike-i-metodicheskie-materialy/</a:t>
          </a:r>
          <a:r>
            <a:rPr lang="ru-RU" sz="1600" b="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600" b="0" kern="1200" dirty="0">
              <a:latin typeface="Arial" panose="020B0604020202020204" pitchFamily="34" charset="0"/>
              <a:cs typeface="Arial" panose="020B0604020202020204" pitchFamily="34" charset="0"/>
            </a:rPr>
            <a:t>Памятки для родителей,  Чек-листы, Инфографика по актуальным темам воспитания и развития детей </a:t>
          </a:r>
          <a:r>
            <a:rPr lang="en-US" sz="1600" b="0" kern="1200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7"/>
            </a:rPr>
            <a:t>https://irzar.ru/prosvetitelskie-materialy/</a:t>
          </a:r>
          <a:r>
            <a:rPr lang="ru-RU" sz="1600" b="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0" y="4505485"/>
        <a:ext cx="11325138" cy="119542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29F884-9B39-4B80-A8D5-524FB4470CE1}">
      <dsp:nvSpPr>
        <dsp:cNvPr id="0" name=""/>
        <dsp:cNvSpPr/>
      </dsp:nvSpPr>
      <dsp:spPr>
        <a:xfrm>
          <a:off x="0" y="4052"/>
          <a:ext cx="11325138" cy="101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ПОРТАЛ  «ГОД ДОШКОЛЬНОГО ОБРАЗОВАНИЯ» </a:t>
          </a:r>
          <a:r>
            <a:rPr lang="en-US" sz="20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https://2026.irzar.ru/</a:t>
          </a:r>
          <a:r>
            <a:rPr lang="ru-RU" sz="2000" b="1" kern="12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ru-RU" sz="20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347" y="53399"/>
        <a:ext cx="11226444" cy="91218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CA2741-39A3-4A47-B981-8B30C816A182}">
      <dsp:nvSpPr>
        <dsp:cNvPr id="0" name=""/>
        <dsp:cNvSpPr/>
      </dsp:nvSpPr>
      <dsp:spPr>
        <a:xfrm rot="5400000">
          <a:off x="7167306" y="-3160551"/>
          <a:ext cx="539905" cy="6999773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Увеличение доли ДОО, внедряющих Программу, до 50%</a:t>
          </a:r>
        </a:p>
      </dsp:txBody>
      <dsp:txXfrm rot="-5400000">
        <a:off x="3937372" y="95739"/>
        <a:ext cx="6973417" cy="487193"/>
      </dsp:txXfrm>
    </dsp:sp>
    <dsp:sp modelId="{774D4BB9-800B-46DE-AE40-1C4569A9F828}">
      <dsp:nvSpPr>
        <dsp:cNvPr id="0" name=""/>
        <dsp:cNvSpPr/>
      </dsp:nvSpPr>
      <dsp:spPr>
        <a:xfrm>
          <a:off x="0" y="1894"/>
          <a:ext cx="3937372" cy="674882"/>
        </a:xfrm>
        <a:prstGeom prst="roundRect">
          <a:avLst/>
        </a:prstGeom>
        <a:solidFill>
          <a:srgbClr val="00277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Охват	</a:t>
          </a:r>
        </a:p>
      </dsp:txBody>
      <dsp:txXfrm>
        <a:off x="32945" y="34839"/>
        <a:ext cx="3871482" cy="608992"/>
      </dsp:txXfrm>
    </dsp:sp>
    <dsp:sp modelId="{310EE1E0-ECED-4E77-8A6D-5C5CB7CC7DB0}">
      <dsp:nvSpPr>
        <dsp:cNvPr id="0" name=""/>
        <dsp:cNvSpPr/>
      </dsp:nvSpPr>
      <dsp:spPr>
        <a:xfrm rot="5400000">
          <a:off x="7110235" y="-2451924"/>
          <a:ext cx="654047" cy="6999773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Обеспечение 100% готовности педагогов, приступивших к внедрению Программы  через КПК, семинары, консультации, систему наставничества</a:t>
          </a:r>
        </a:p>
      </dsp:txBody>
      <dsp:txXfrm rot="-5400000">
        <a:off x="3937372" y="752867"/>
        <a:ext cx="6967845" cy="590191"/>
      </dsp:txXfrm>
    </dsp:sp>
    <dsp:sp modelId="{D3FDC61F-9DFE-4A58-8E32-90010C70748C}">
      <dsp:nvSpPr>
        <dsp:cNvPr id="0" name=""/>
        <dsp:cNvSpPr/>
      </dsp:nvSpPr>
      <dsp:spPr>
        <a:xfrm>
          <a:off x="0" y="710520"/>
          <a:ext cx="3937372" cy="674882"/>
        </a:xfrm>
        <a:prstGeom prst="roundRect">
          <a:avLst/>
        </a:prstGeom>
        <a:solidFill>
          <a:srgbClr val="00277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Кадры	</a:t>
          </a:r>
        </a:p>
      </dsp:txBody>
      <dsp:txXfrm>
        <a:off x="32945" y="743465"/>
        <a:ext cx="3871482" cy="608992"/>
      </dsp:txXfrm>
    </dsp:sp>
    <dsp:sp modelId="{E36D7129-E27A-4E87-951D-14EC57785263}">
      <dsp:nvSpPr>
        <dsp:cNvPr id="0" name=""/>
        <dsp:cNvSpPr/>
      </dsp:nvSpPr>
      <dsp:spPr>
        <a:xfrm rot="5400000">
          <a:off x="7108483" y="-1743298"/>
          <a:ext cx="657551" cy="6999773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Создание регионального и муниципальных банков адаптированных материалов для педагогов по просвещению  родителей</a:t>
          </a:r>
        </a:p>
      </dsp:txBody>
      <dsp:txXfrm rot="-5400000">
        <a:off x="3937373" y="1459911"/>
        <a:ext cx="6967674" cy="593353"/>
      </dsp:txXfrm>
    </dsp:sp>
    <dsp:sp modelId="{24E2C1B2-6D13-492E-985A-CA2B20CAACDE}">
      <dsp:nvSpPr>
        <dsp:cNvPr id="0" name=""/>
        <dsp:cNvSpPr/>
      </dsp:nvSpPr>
      <dsp:spPr>
        <a:xfrm>
          <a:off x="0" y="1419147"/>
          <a:ext cx="3937372" cy="674882"/>
        </a:xfrm>
        <a:prstGeom prst="roundRect">
          <a:avLst/>
        </a:prstGeom>
        <a:solidFill>
          <a:srgbClr val="00277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Методика	</a:t>
          </a:r>
        </a:p>
      </dsp:txBody>
      <dsp:txXfrm>
        <a:off x="32945" y="1452092"/>
        <a:ext cx="3871482" cy="608992"/>
      </dsp:txXfrm>
    </dsp:sp>
    <dsp:sp modelId="{18E60E92-E7E6-4BEA-B1D3-E213FE20CCFB}">
      <dsp:nvSpPr>
        <dsp:cNvPr id="0" name=""/>
        <dsp:cNvSpPr/>
      </dsp:nvSpPr>
      <dsp:spPr>
        <a:xfrm rot="5400000">
          <a:off x="7167306" y="-1034671"/>
          <a:ext cx="539905" cy="6999773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Увеличение числа партнерских организаций в муниципалитетах</a:t>
          </a:r>
        </a:p>
      </dsp:txBody>
      <dsp:txXfrm rot="-5400000">
        <a:off x="3937372" y="2221619"/>
        <a:ext cx="6973417" cy="487193"/>
      </dsp:txXfrm>
    </dsp:sp>
    <dsp:sp modelId="{DE303318-2C63-46E0-9F44-4DC922F0C860}">
      <dsp:nvSpPr>
        <dsp:cNvPr id="0" name=""/>
        <dsp:cNvSpPr/>
      </dsp:nvSpPr>
      <dsp:spPr>
        <a:xfrm>
          <a:off x="0" y="2127773"/>
          <a:ext cx="3937372" cy="674882"/>
        </a:xfrm>
        <a:prstGeom prst="roundRect">
          <a:avLst/>
        </a:prstGeom>
        <a:solidFill>
          <a:srgbClr val="00277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Сетевое взаимодействие</a:t>
          </a:r>
        </a:p>
      </dsp:txBody>
      <dsp:txXfrm>
        <a:off x="32945" y="2160718"/>
        <a:ext cx="3871482" cy="608992"/>
      </dsp:txXfrm>
    </dsp:sp>
    <dsp:sp modelId="{ED014F9A-4771-4E1E-9B5E-3CDCD15C1AF5}">
      <dsp:nvSpPr>
        <dsp:cNvPr id="0" name=""/>
        <dsp:cNvSpPr/>
      </dsp:nvSpPr>
      <dsp:spPr>
        <a:xfrm rot="5400000">
          <a:off x="7167306" y="-326045"/>
          <a:ext cx="539905" cy="6999773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Активное использование цифровых ресурсов и форматов работы</a:t>
          </a:r>
        </a:p>
      </dsp:txBody>
      <dsp:txXfrm rot="-5400000">
        <a:off x="3937372" y="2930245"/>
        <a:ext cx="6973417" cy="487193"/>
      </dsp:txXfrm>
    </dsp:sp>
    <dsp:sp modelId="{546C5260-40AD-40A7-8A41-3C1B4B686416}">
      <dsp:nvSpPr>
        <dsp:cNvPr id="0" name=""/>
        <dsp:cNvSpPr/>
      </dsp:nvSpPr>
      <dsp:spPr>
        <a:xfrm>
          <a:off x="0" y="2836400"/>
          <a:ext cx="3937372" cy="674882"/>
        </a:xfrm>
        <a:prstGeom prst="roundRect">
          <a:avLst/>
        </a:prstGeom>
        <a:solidFill>
          <a:srgbClr val="00277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Цифровизация	</a:t>
          </a:r>
        </a:p>
      </dsp:txBody>
      <dsp:txXfrm>
        <a:off x="32945" y="2869345"/>
        <a:ext cx="3871482" cy="608992"/>
      </dsp:txXfrm>
    </dsp:sp>
    <dsp:sp modelId="{394525FB-4A1B-4077-B2D6-7B91F00E235A}">
      <dsp:nvSpPr>
        <dsp:cNvPr id="0" name=""/>
        <dsp:cNvSpPr/>
      </dsp:nvSpPr>
      <dsp:spPr>
        <a:xfrm rot="5400000">
          <a:off x="7062898" y="415656"/>
          <a:ext cx="734196" cy="6992937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Внедрение системы регулярного сбора обратной связи от педагогов и родителей (мониторинг запросов, удовлетворённости)</a:t>
          </a:r>
        </a:p>
      </dsp:txBody>
      <dsp:txXfrm rot="-5400000">
        <a:off x="3933528" y="3580866"/>
        <a:ext cx="6957097" cy="662516"/>
      </dsp:txXfrm>
    </dsp:sp>
    <dsp:sp modelId="{82EC5864-CE6A-480E-AF9B-B79B58E16DFE}">
      <dsp:nvSpPr>
        <dsp:cNvPr id="0" name=""/>
        <dsp:cNvSpPr/>
      </dsp:nvSpPr>
      <dsp:spPr>
        <a:xfrm>
          <a:off x="0" y="3574683"/>
          <a:ext cx="3933527" cy="674882"/>
        </a:xfrm>
        <a:prstGeom prst="roundRect">
          <a:avLst/>
        </a:prstGeom>
        <a:solidFill>
          <a:srgbClr val="00277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Мониторинг	</a:t>
          </a:r>
        </a:p>
      </dsp:txBody>
      <dsp:txXfrm>
        <a:off x="32945" y="3607628"/>
        <a:ext cx="3867637" cy="608992"/>
      </dsp:txXfrm>
    </dsp:sp>
    <dsp:sp modelId="{DF3FBFCF-02D0-4DC2-8B7D-59DDAB26997F}">
      <dsp:nvSpPr>
        <dsp:cNvPr id="0" name=""/>
        <dsp:cNvSpPr/>
      </dsp:nvSpPr>
      <dsp:spPr>
        <a:xfrm rot="5400000">
          <a:off x="7167306" y="1150521"/>
          <a:ext cx="539905" cy="6999773"/>
        </a:xfrm>
        <a:prstGeom prst="round2Same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Представление опыта на уровне муниципалитета, региона, всероссийских и межрегиональных мероприятиях</a:t>
          </a:r>
        </a:p>
      </dsp:txBody>
      <dsp:txXfrm rot="-5400000">
        <a:off x="3937372" y="4406811"/>
        <a:ext cx="6973417" cy="487193"/>
      </dsp:txXfrm>
    </dsp:sp>
    <dsp:sp modelId="{3A39E218-04C8-4F8B-8E60-F250B6430161}">
      <dsp:nvSpPr>
        <dsp:cNvPr id="0" name=""/>
        <dsp:cNvSpPr/>
      </dsp:nvSpPr>
      <dsp:spPr>
        <a:xfrm>
          <a:off x="0" y="4312967"/>
          <a:ext cx="3937372" cy="674882"/>
        </a:xfrm>
        <a:prstGeom prst="roundRect">
          <a:avLst/>
        </a:prstGeom>
        <a:solidFill>
          <a:srgbClr val="00277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Тиражирование	</a:t>
          </a:r>
        </a:p>
      </dsp:txBody>
      <dsp:txXfrm>
        <a:off x="32945" y="4345912"/>
        <a:ext cx="3871482" cy="6089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8008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50B4EB-D9F6-4F2F-973A-15D71B3F5057}" type="slidenum">
              <a:rPr kumimoji="0" lang="en-US" sz="1400" b="0" i="0" u="none" strike="noStrike" kern="1200" cap="none" spc="-1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41941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50B4EB-D9F6-4F2F-973A-15D71B3F5057}" type="slidenum">
              <a:rPr kumimoji="0" lang="en-US" sz="1400" b="0" i="0" u="none" strike="noStrike" kern="1200" cap="none" spc="-1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68669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10" Type="http://schemas.openxmlformats.org/officeDocument/2006/relationships/image" Target="../media/image3.png"/><Relationship Id="rId4" Type="http://schemas.openxmlformats.org/officeDocument/2006/relationships/diagramData" Target="../diagrams/data5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3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13" Type="http://schemas.microsoft.com/office/2007/relationships/diagramDrawing" Target="../diagrams/drawing7.xml"/><Relationship Id="rId3" Type="http://schemas.openxmlformats.org/officeDocument/2006/relationships/image" Target="../media/image17.png"/><Relationship Id="rId7" Type="http://schemas.openxmlformats.org/officeDocument/2006/relationships/diagramColors" Target="../diagrams/colors6.xml"/><Relationship Id="rId12" Type="http://schemas.openxmlformats.org/officeDocument/2006/relationships/diagramColors" Target="../diagrams/colors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11" Type="http://schemas.openxmlformats.org/officeDocument/2006/relationships/diagramQuickStyle" Target="../diagrams/quickStyle7.xml"/><Relationship Id="rId5" Type="http://schemas.openxmlformats.org/officeDocument/2006/relationships/diagramLayout" Target="../diagrams/layout6.xml"/><Relationship Id="rId10" Type="http://schemas.openxmlformats.org/officeDocument/2006/relationships/diagramLayout" Target="../diagrams/layout7.xml"/><Relationship Id="rId4" Type="http://schemas.openxmlformats.org/officeDocument/2006/relationships/diagramData" Target="../diagrams/data6.xml"/><Relationship Id="rId9" Type="http://schemas.openxmlformats.org/officeDocument/2006/relationships/diagramData" Target="../diagrams/data7.xml"/><Relationship Id="rId1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3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Layout" Target="../diagrams/layout10.xml"/><Relationship Id="rId7" Type="http://schemas.openxmlformats.org/officeDocument/2006/relationships/image" Target="../media/image3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0.xml"/><Relationship Id="rId11" Type="http://schemas.openxmlformats.org/officeDocument/2006/relationships/image" Target="../media/image21.png"/><Relationship Id="rId5" Type="http://schemas.openxmlformats.org/officeDocument/2006/relationships/diagramColors" Target="../diagrams/colors10.xml"/><Relationship Id="rId10" Type="http://schemas.openxmlformats.org/officeDocument/2006/relationships/image" Target="../media/image20.png"/><Relationship Id="rId4" Type="http://schemas.openxmlformats.org/officeDocument/2006/relationships/diagramQuickStyle" Target="../diagrams/quickStyle10.xml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3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 idx="4294967295"/>
          </p:nvPr>
        </p:nvSpPr>
        <p:spPr>
          <a:xfrm>
            <a:off x="872454" y="609497"/>
            <a:ext cx="4915949" cy="5639005"/>
          </a:xfrm>
          <a:prstGeom prst="rect">
            <a:avLst/>
          </a:prstGeom>
          <a:solidFill>
            <a:schemeClr val="lt1"/>
          </a:solidFill>
          <a:ln w="22320" cap="rnd">
            <a:solidFill>
              <a:schemeClr val="accent1"/>
            </a:solidFill>
            <a:round/>
          </a:ln>
        </p:spPr>
        <p:txBody>
          <a:bodyPr lIns="91440" tIns="45720" rIns="91440" bIns="45720" anchor="ctr">
            <a:normAutofit/>
          </a:bodyPr>
          <a:lstStyle/>
          <a:p>
            <a:pPr algn="ctr"/>
            <a:r>
              <a:rPr lang="ru-RU" sz="2800" b="1" cap="all" spc="-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просветительской деятельности с семьями воспитанников в ДОО: 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первые результаты и перспективы</a:t>
            </a:r>
            <a:b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spc="-1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8" name="Рисунок 3"/>
          <p:cNvPicPr/>
          <p:nvPr/>
        </p:nvPicPr>
        <p:blipFill rotWithShape="1">
          <a:blip r:embed="rId2"/>
          <a:srcRect t="863" b="3355"/>
          <a:stretch/>
        </p:blipFill>
        <p:spPr>
          <a:xfrm>
            <a:off x="6403599" y="609497"/>
            <a:ext cx="4105440" cy="563900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6" name="Прямоугольник 5"/>
          <p:cNvSpPr/>
          <p:nvPr/>
        </p:nvSpPr>
        <p:spPr>
          <a:xfrm>
            <a:off x="1037737" y="5021929"/>
            <a:ext cx="50964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</a:rPr>
              <a:t>Данилова Екатерина Юрьевна, </a:t>
            </a:r>
          </a:p>
          <a:p>
            <a:r>
              <a:rPr lang="ru-RU" b="1" dirty="0">
                <a:solidFill>
                  <a:srgbClr val="000000"/>
                </a:solidFill>
              </a:rPr>
              <a:t>старший	 преподаватель</a:t>
            </a:r>
          </a:p>
          <a:p>
            <a:r>
              <a:rPr lang="ru-RU" b="1" dirty="0">
                <a:solidFill>
                  <a:srgbClr val="000000"/>
                </a:solidFill>
              </a:rPr>
              <a:t>кафедры дошкольного образования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5" name="Image 2" descr="preencoded.png">
            <a:extLst>
              <a:ext uri="{FF2B5EF4-FFF2-40B4-BE49-F238E27FC236}">
                <a16:creationId xmlns:a16="http://schemas.microsoft.com/office/drawing/2014/main" id="{0852C991-027A-41A1-801A-21D22C538F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3050" b="87514"/>
          <a:stretch/>
        </p:blipFill>
        <p:spPr>
          <a:xfrm>
            <a:off x="0" y="0"/>
            <a:ext cx="847288" cy="85632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90EC12-7DC8-426B-B854-A58FA4B34E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3393" y="175680"/>
            <a:ext cx="920483" cy="10189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76386" y="136756"/>
            <a:ext cx="10107008" cy="67786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Предпосылки и цели осуществления просветительской деятельности для родителей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1610D3-C4C0-4118-9331-D04F53D5C5D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11729" y="1733424"/>
            <a:ext cx="5821960" cy="41211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900" dirty="0">
                <a:solidFill>
                  <a:schemeClr val="tx1"/>
                </a:solidFill>
              </a:rPr>
              <a:t>«Министерству просвещения Российской Федерации совместно с органами исполнительной власти субъектов Российской Федерации разработать меры государственной поддержки в части подготовки и внедрения программ просветительской деятельности для родителей детей, посещающих дошкольные образовательные организации».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ru-RU" sz="1900" dirty="0">
              <a:solidFill>
                <a:schemeClr val="tx1"/>
              </a:solidFill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ru-RU" sz="1900" dirty="0">
              <a:solidFill>
                <a:schemeClr val="tx1"/>
              </a:solidFill>
            </a:endParaRPr>
          </a:p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tx1"/>
                </a:solidFill>
              </a:rPr>
              <a:t>п.3 перечня поручений Президента Российской  Федерации от 14 июня 2022 г. № Пр-1049ГС по  итогам заседания Президиума Государственного  Совета Российской Федерации 25 мая 2022 г.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37CA477-2642-4B6D-BEC9-9A2DF2821E84}"/>
              </a:ext>
            </a:extLst>
          </p:cNvPr>
          <p:cNvSpPr txBox="1">
            <a:spLocks/>
          </p:cNvSpPr>
          <p:nvPr/>
        </p:nvSpPr>
        <p:spPr>
          <a:xfrm>
            <a:off x="2101124" y="136756"/>
            <a:ext cx="7617752" cy="15569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BA2489-C52F-4D15-B798-FA14F00BFA3B}"/>
              </a:ext>
            </a:extLst>
          </p:cNvPr>
          <p:cNvSpPr txBox="1"/>
          <p:nvPr/>
        </p:nvSpPr>
        <p:spPr>
          <a:xfrm>
            <a:off x="1134618" y="5978077"/>
            <a:ext cx="88083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Разработка и внедрение Программы просвещения родителей детей раннего и дошкольного возраста в ДОО 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0F5D3A5F-E336-41A2-AB9D-CE63DFBEAB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4121492"/>
              </p:ext>
            </p:extLst>
          </p:nvPr>
        </p:nvGraphicFramePr>
        <p:xfrm>
          <a:off x="6627916" y="1593719"/>
          <a:ext cx="4117547" cy="4244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13CFE0C-E0E3-4907-BEA8-BDCB24A4305E}"/>
              </a:ext>
            </a:extLst>
          </p:cNvPr>
          <p:cNvSpPr txBox="1"/>
          <p:nvPr/>
        </p:nvSpPr>
        <p:spPr>
          <a:xfrm>
            <a:off x="1907424" y="1156456"/>
            <a:ext cx="74137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поручение Президента РФ от 14.06.2022 № Пр-1049ГС</a:t>
            </a:r>
          </a:p>
        </p:txBody>
      </p:sp>
      <p:pic>
        <p:nvPicPr>
          <p:cNvPr id="10" name="Image 2" descr="preencoded.png">
            <a:extLst>
              <a:ext uri="{FF2B5EF4-FFF2-40B4-BE49-F238E27FC236}">
                <a16:creationId xmlns:a16="http://schemas.microsoft.com/office/drawing/2014/main" id="{F75E292A-DFB5-491F-B0EB-7DAA75293F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93050" b="87514"/>
          <a:stretch/>
        </p:blipFill>
        <p:spPr>
          <a:xfrm>
            <a:off x="0" y="0"/>
            <a:ext cx="847288" cy="8563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E1924A4-C512-4DE7-B0B2-1B1A1FCEE7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83393" y="175680"/>
            <a:ext cx="920483" cy="101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197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780FC3-EBC9-4538-91F6-C3852A65557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63398" y="1563920"/>
            <a:ext cx="10075207" cy="475649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1900" b="1" noProof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просветительской деятельности </a:t>
            </a:r>
            <a:r>
              <a:rPr lang="ru-RU" sz="1900" noProof="1">
                <a:latin typeface="Arial" panose="020B0604020202020204" pitchFamily="34" charset="0"/>
                <a:cs typeface="Arial" panose="020B0604020202020204" pitchFamily="34" charset="0"/>
              </a:rPr>
              <a:t>должно содействовать </a:t>
            </a:r>
            <a:r>
              <a:rPr lang="ru-RU" sz="1900" noProof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взаимопониманию и сотрудничеству </a:t>
            </a:r>
            <a:r>
              <a:rPr lang="ru-RU" sz="1900" noProof="1">
                <a:latin typeface="Arial" panose="020B0604020202020204" pitchFamily="34" charset="0"/>
                <a:cs typeface="Arial" panose="020B0604020202020204" pitchFamily="34" charset="0"/>
              </a:rPr>
              <a:t>между людьми, народами независимо от расовой, национальной, этнической, религиозной и социальной принадлежности, </a:t>
            </a:r>
            <a:r>
              <a:rPr lang="ru-RU" sz="1900" noProof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учитывать разнообразие </a:t>
            </a:r>
            <a:r>
              <a:rPr lang="ru-RU" sz="1900" noProof="1">
                <a:latin typeface="Arial" panose="020B0604020202020204" pitchFamily="34" charset="0"/>
                <a:cs typeface="Arial" panose="020B0604020202020204" pitchFamily="34" charset="0"/>
              </a:rPr>
              <a:t>мировоззренческих подходов, </a:t>
            </a:r>
            <a:r>
              <a:rPr lang="ru-RU" sz="1900" noProof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способствовать реализации права на свободный выбор </a:t>
            </a:r>
            <a:r>
              <a:rPr lang="ru-RU" sz="1900" noProof="1">
                <a:latin typeface="Arial" panose="020B0604020202020204" pitchFamily="34" charset="0"/>
                <a:cs typeface="Arial" panose="020B0604020202020204" pitchFamily="34" charset="0"/>
              </a:rPr>
              <a:t>мнений и убеждений, </a:t>
            </a:r>
            <a:r>
              <a:rPr lang="ru-RU" sz="1900" noProof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обеспечивать развитие </a:t>
            </a:r>
            <a:r>
              <a:rPr lang="ru-RU" sz="1900" noProof="1">
                <a:latin typeface="Arial" panose="020B0604020202020204" pitchFamily="34" charset="0"/>
                <a:cs typeface="Arial" panose="020B0604020202020204" pitchFamily="34" charset="0"/>
              </a:rPr>
              <a:t>способностей человека, формирование и развитие его личности в соответствии с </a:t>
            </a:r>
            <a:r>
              <a:rPr lang="ru-RU" sz="1900" noProof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традиционными российскими духовно-нравственными ценностями</a:t>
            </a:r>
            <a:r>
              <a:rPr lang="ru-RU" sz="1900" i="1" noProof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noProof="1">
                <a:latin typeface="Arial" panose="020B0604020202020204" pitchFamily="34" charset="0"/>
                <a:cs typeface="Arial" panose="020B0604020202020204" pitchFamily="34" charset="0"/>
              </a:rPr>
              <a:t>и требованиями законодательства Российской Федерации. </a:t>
            </a:r>
          </a:p>
          <a:p>
            <a:pPr marL="0" indent="0">
              <a:spcBef>
                <a:spcPts val="600"/>
              </a:spcBef>
              <a:buNone/>
            </a:pPr>
            <a:endParaRPr lang="ru-RU" sz="1900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sz="1900" noProof="1">
                <a:latin typeface="Arial" panose="020B0604020202020204" pitchFamily="34" charset="0"/>
                <a:cs typeface="Arial" panose="020B0604020202020204" pitchFamily="34" charset="0"/>
              </a:rPr>
              <a:t>Просветительская деятельность </a:t>
            </a:r>
            <a:r>
              <a:rPr lang="ru-RU" sz="1900" b="1" noProof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 реализовываться в форме </a:t>
            </a:r>
            <a:r>
              <a:rPr lang="ru-RU" sz="1900" i="1" noProof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лекций, презентаций, семинаров, мастер-классов, круглых столов, дискуссий и иных формах</a:t>
            </a:r>
            <a:r>
              <a:rPr lang="ru-RU" sz="1900" noProof="1">
                <a:latin typeface="Arial" panose="020B0604020202020204" pitchFamily="34" charset="0"/>
                <a:cs typeface="Arial" panose="020B0604020202020204" pitchFamily="34" charset="0"/>
              </a:rPr>
              <a:t>, в том числе с использованием информационно-телекоммуникационной сети </a:t>
            </a:r>
            <a:r>
              <a:rPr lang="ru-RU" sz="1900" noProof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ru-RU" sz="1900" i="1" noProof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Интернет</a:t>
            </a:r>
            <a:r>
              <a:rPr lang="ru-RU" sz="1900" noProof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".</a:t>
            </a:r>
          </a:p>
          <a:p>
            <a:pPr marL="0" indent="0" algn="r">
              <a:buNone/>
            </a:pPr>
            <a:endParaRPr lang="ru-RU" sz="1600" b="1" noProof="1"/>
          </a:p>
          <a:p>
            <a:pPr marL="0" indent="0" algn="r">
              <a:buNone/>
            </a:pPr>
            <a:endParaRPr lang="ru-RU" sz="1600" b="1" noProof="1"/>
          </a:p>
          <a:p>
            <a:pPr marL="0" indent="0" algn="r">
              <a:buNone/>
            </a:pPr>
            <a:r>
              <a:rPr lang="ru-RU" sz="1600" b="1" noProof="1"/>
              <a:t>Постановление Правительства РФ от 1 июля 2022 г. N 1195 </a:t>
            </a:r>
          </a:p>
          <a:p>
            <a:pPr marL="0" indent="0" algn="r">
              <a:buNone/>
            </a:pPr>
            <a:r>
              <a:rPr lang="ru-RU" sz="1600" b="1" noProof="1"/>
              <a:t>"Об утверждении Правил осуществления просветительской деятельности"</a:t>
            </a:r>
          </a:p>
        </p:txBody>
      </p:sp>
      <p:pic>
        <p:nvPicPr>
          <p:cNvPr id="6" name="Image 2" descr="preencoded.png">
            <a:extLst>
              <a:ext uri="{FF2B5EF4-FFF2-40B4-BE49-F238E27FC236}">
                <a16:creationId xmlns:a16="http://schemas.microsoft.com/office/drawing/2014/main" id="{38271F8F-D054-4F7D-860E-A10F56EBD8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3050" b="87514"/>
          <a:stretch/>
        </p:blipFill>
        <p:spPr>
          <a:xfrm>
            <a:off x="0" y="0"/>
            <a:ext cx="847288" cy="8563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587827-A2E9-4021-9BBF-D07E6772F2DA}"/>
              </a:ext>
            </a:extLst>
          </p:cNvPr>
          <p:cNvSpPr txBox="1"/>
          <p:nvPr/>
        </p:nvSpPr>
        <p:spPr>
          <a:xfrm>
            <a:off x="2502017" y="252103"/>
            <a:ext cx="60946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noProof="1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Правила осуществления просветительской деятельности</a:t>
            </a:r>
            <a:endParaRPr lang="ru-RU" sz="2800" b="1" dirty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1003A40-C6CC-4E40-BB05-0C928082A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3393" y="175680"/>
            <a:ext cx="920483" cy="101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825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2ABB03D-568D-4321-8FC9-B6B10C349997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166475" y="5956300"/>
            <a:ext cx="1025525" cy="365125"/>
          </a:xfrm>
          <a:prstGeom prst="rect">
            <a:avLst/>
          </a:prstGeom>
        </p:spPr>
        <p:txBody>
          <a:bodyPr/>
          <a:lstStyle/>
          <a:p>
            <a:fld id="{672B7600-67E3-4D97-B453-880E2742B982}" type="slidenum">
              <a:rPr lang="en-US">
                <a:solidFill>
                  <a:srgbClr val="9F2936"/>
                </a:solidFill>
              </a:rPr>
              <a:pPr/>
              <a:t>4</a:t>
            </a:fld>
            <a:endParaRPr lang="en-US" dirty="0">
              <a:solidFill>
                <a:srgbClr val="9F2936"/>
              </a:solidFill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BFFBF67F-8293-4383-B45D-F437B40D2C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6916390"/>
              </p:ext>
            </p:extLst>
          </p:nvPr>
        </p:nvGraphicFramePr>
        <p:xfrm>
          <a:off x="662729" y="1652631"/>
          <a:ext cx="11084723" cy="5499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93545" y="359959"/>
            <a:ext cx="108729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Просветительская деятельность для родителей (законных представителей) детей в ДОО </a:t>
            </a:r>
          </a:p>
          <a:p>
            <a:r>
              <a:rPr lang="ru-RU" sz="3200" dirty="0"/>
              <a:t>направлена на: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3FFD1F4-5E1B-4B38-AE1E-8781B60612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83393" y="175680"/>
            <a:ext cx="920483" cy="101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046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59339E28-D29E-4486-A7AC-B12E7B683B99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36810093"/>
              </p:ext>
            </p:extLst>
          </p:nvPr>
        </p:nvGraphicFramePr>
        <p:xfrm>
          <a:off x="871743" y="1718268"/>
          <a:ext cx="7537776" cy="4642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1" name="PlaceHolder 1"/>
          <p:cNvSpPr>
            <a:spLocks noGrp="1"/>
          </p:cNvSpPr>
          <p:nvPr>
            <p:ph type="title" idx="4294967295"/>
          </p:nvPr>
        </p:nvSpPr>
        <p:spPr>
          <a:xfrm>
            <a:off x="675809" y="418940"/>
            <a:ext cx="10652125" cy="1082675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90000"/>
          </a:bodyPr>
          <a:lstStyle/>
          <a:p>
            <a:r>
              <a:rPr lang="ru-RU" sz="2800" b="1" cap="all" spc="-1" dirty="0">
                <a:solidFill>
                  <a:srgbClr val="002060"/>
                </a:solidFill>
                <a:latin typeface="Gill Sans MT"/>
              </a:rPr>
              <a:t>ПРОГРАММА Просвещение родителей </a:t>
            </a:r>
            <a:r>
              <a:rPr lang="ru-RU" sz="2800" cap="all" spc="-1" dirty="0">
                <a:solidFill>
                  <a:srgbClr val="002060"/>
                </a:solidFill>
                <a:latin typeface="Gill Sans MT"/>
              </a:rPr>
              <a:t>детей раннего и дошкольного возрастов в ДОО - инструмент для решения ряда значимых задач: </a:t>
            </a:r>
            <a:endParaRPr lang="en-US" sz="2800" spc="-1" dirty="0">
              <a:solidFill>
                <a:srgbClr val="002060"/>
              </a:solidFill>
              <a:latin typeface="Gill Sans M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CF4985-C45B-4E0C-9CA3-4F2D8CE745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05452" y="1356526"/>
            <a:ext cx="3586548" cy="491040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BE12BC-D96A-44A2-B10B-517B79CFF5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83393" y="175680"/>
            <a:ext cx="920483" cy="10189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4BBFF02D-91A6-4777-ADCE-2E006934CB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9678715"/>
              </p:ext>
            </p:extLst>
          </p:nvPr>
        </p:nvGraphicFramePr>
        <p:xfrm>
          <a:off x="352338" y="1090569"/>
          <a:ext cx="11459361" cy="541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BB5052A-0313-4CD1-AD92-736FB632B12D}"/>
              </a:ext>
            </a:extLst>
          </p:cNvPr>
          <p:cNvSpPr txBox="1"/>
          <p:nvPr/>
        </p:nvSpPr>
        <p:spPr>
          <a:xfrm>
            <a:off x="1252056" y="354620"/>
            <a:ext cx="71584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Этапы внедрения и ближайшие планы</a:t>
            </a:r>
          </a:p>
        </p:txBody>
      </p:sp>
      <p:pic>
        <p:nvPicPr>
          <p:cNvPr id="6" name="Image 2" descr="preencoded.png">
            <a:extLst>
              <a:ext uri="{FF2B5EF4-FFF2-40B4-BE49-F238E27FC236}">
                <a16:creationId xmlns:a16="http://schemas.microsoft.com/office/drawing/2014/main" id="{8CD65309-BB08-4A0F-8AB5-6525815DE91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93050" b="87514"/>
          <a:stretch/>
        </p:blipFill>
        <p:spPr>
          <a:xfrm>
            <a:off x="0" y="0"/>
            <a:ext cx="847288" cy="8563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DEAF3B-1788-401C-B1E2-CA4059AA95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83393" y="175680"/>
            <a:ext cx="920483" cy="101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856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 descr="preencoded.png"/>
          <p:cNvPicPr>
            <a:picLocks noChangeAspect="1"/>
          </p:cNvPicPr>
          <p:nvPr/>
        </p:nvPicPr>
        <p:blipFill rotWithShape="1">
          <a:blip r:embed="rId3"/>
          <a:srcRect r="93050" b="87514"/>
          <a:stretch/>
        </p:blipFill>
        <p:spPr>
          <a:xfrm>
            <a:off x="0" y="0"/>
            <a:ext cx="847288" cy="8563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944" y="3839553"/>
            <a:ext cx="7602856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86CAC58D-6CFD-44D9-8DE4-F1FE1BF7D8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8106564"/>
              </p:ext>
            </p:extLst>
          </p:nvPr>
        </p:nvGraphicFramePr>
        <p:xfrm>
          <a:off x="6350465" y="1228797"/>
          <a:ext cx="6325299" cy="5400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0C2156C2-B21B-4001-8CC8-39FC17C225C6}"/>
              </a:ext>
            </a:extLst>
          </p:cNvPr>
          <p:cNvSpPr txBox="1"/>
          <p:nvPr/>
        </p:nvSpPr>
        <p:spPr>
          <a:xfrm>
            <a:off x="999630" y="228670"/>
            <a:ext cx="1025452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Ключевые показатели внедрения Программы просвещения родителей (на конец II полугодия 2025 г.): </a:t>
            </a:r>
          </a:p>
          <a:p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охват и кадровый потенциал</a:t>
            </a:r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26444051-FCB5-4337-B047-7AFDCA162BDF}"/>
              </a:ext>
            </a:extLst>
          </p:cNvPr>
          <p:cNvSpPr txBox="1"/>
          <p:nvPr/>
        </p:nvSpPr>
        <p:spPr>
          <a:xfrm>
            <a:off x="329070" y="1904777"/>
            <a:ext cx="2995237" cy="17034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</a:t>
            </a:r>
            <a:r>
              <a:rPr lang="en-US" sz="1800" b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муниципалитетов</a:t>
            </a:r>
            <a:r>
              <a:rPr lang="en-US" sz="1800" b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ru-RU" sz="1800" b="1" dirty="0">
              <a:solidFill>
                <a:srgbClr val="0070C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</a:t>
            </a:r>
            <a:r>
              <a:rPr lang="en-US" sz="3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ДОО </a:t>
            </a:r>
            <a:r>
              <a:rPr lang="ru-RU" sz="18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 региональных площадок 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ru-RU" sz="3200" b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</a:t>
            </a:r>
            <a:r>
              <a:rPr lang="ru-RU" sz="18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региональных координатора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ru-RU" sz="3200" b="1" dirty="0">
                <a:solidFill>
                  <a:srgbClr val="0070C0"/>
                </a:solidFill>
                <a:latin typeface="Arial" pitchFamily="34" charset="0"/>
                <a:cs typeface="Arial" pitchFamily="34" charset="-120"/>
              </a:rPr>
              <a:t>94%</a:t>
            </a:r>
            <a:r>
              <a:rPr lang="ru-RU" sz="16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семей вовлечены в просвещение</a:t>
            </a:r>
            <a:endParaRPr lang="en-US" sz="1800" dirty="0">
              <a:solidFill>
                <a:srgbClr val="002060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CDF07AA-B431-43EF-9BED-590DF9CC1D9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9101"/>
          <a:stretch/>
        </p:blipFill>
        <p:spPr>
          <a:xfrm>
            <a:off x="3293386" y="1504950"/>
            <a:ext cx="3895638" cy="53530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3EDBF06-F65C-492B-8323-6117E3E3142D}"/>
              </a:ext>
            </a:extLst>
          </p:cNvPr>
          <p:cNvSpPr txBox="1"/>
          <p:nvPr/>
        </p:nvSpPr>
        <p:spPr>
          <a:xfrm>
            <a:off x="156469" y="5227215"/>
            <a:ext cx="338982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latin typeface="Arial" pitchFamily="34" charset="0"/>
                <a:cs typeface="Arial" pitchFamily="34" charset="-120"/>
              </a:rPr>
              <a:t>2 774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положительных отзыва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CCF486-BC4D-47B2-ABBD-C2EACC18C6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83393" y="175680"/>
            <a:ext cx="920483" cy="10189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65849" y="1165742"/>
            <a:ext cx="2763349" cy="25528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61575"/>
            <a:ext cx="2717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актуальную информацию, расписания и рекомендации для педагогов и родителей, способствуя оперативному обмену данными и доступности материалов.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50575" y="3820050"/>
            <a:ext cx="27174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Сайты </a:t>
            </a:r>
            <a:r>
              <a:rPr lang="ru-RU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ДОО</a:t>
            </a: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000" dirty="0"/>
          </a:p>
        </p:txBody>
      </p:sp>
      <p:sp>
        <p:nvSpPr>
          <p:cNvPr id="11" name="Text 3"/>
          <p:cNvSpPr txBox="1"/>
          <p:nvPr/>
        </p:nvSpPr>
        <p:spPr>
          <a:xfrm>
            <a:off x="3282150" y="4861575"/>
            <a:ext cx="2693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для обсуждений, обмена опытом и оперативного информирования участников, поддерживают живое сообщество и взаимодействие между педагогами и семьями.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2150" y="3820050"/>
            <a:ext cx="26937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во ВКонтакте
</a:t>
            </a:r>
            <a:endParaRPr lang="en-US" sz="2000" dirty="0"/>
          </a:p>
        </p:txBody>
      </p:sp>
      <p:sp>
        <p:nvSpPr>
          <p:cNvPr id="13" name="Text 5"/>
          <p:cNvSpPr txBox="1"/>
          <p:nvPr/>
        </p:nvSpPr>
        <p:spPr>
          <a:xfrm>
            <a:off x="6113725" y="4861575"/>
            <a:ext cx="2693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быстрый и удобный доступ к материалам и уведомлениям, увеличивая вовлечённость педагогов и родителей вне стен образовательных учреждений.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13725" y="3820050"/>
            <a:ext cx="26937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Мобильное приложение MAX
</a:t>
            </a:r>
            <a:endParaRPr lang="en-US" sz="2000" dirty="0"/>
          </a:p>
        </p:txBody>
      </p:sp>
      <p:sp>
        <p:nvSpPr>
          <p:cNvPr id="15" name="Text 7"/>
          <p:cNvSpPr txBox="1"/>
          <p:nvPr/>
        </p:nvSpPr>
        <p:spPr>
          <a:xfrm>
            <a:off x="8945300" y="4861575"/>
            <a:ext cx="2693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охватить широкую аудиторию родителей, а стенды информируют непосредственно в ДОО о важных новостях и событиях.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8945300" y="3820050"/>
            <a:ext cx="26937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в Одноклассниках и тематические стенды
</a:t>
            </a:r>
            <a:endParaRPr lang="en-US" sz="1535" dirty="0"/>
          </a:p>
        </p:txBody>
      </p:sp>
      <p:sp>
        <p:nvSpPr>
          <p:cNvPr id="17" name="Text 9"/>
          <p:cNvSpPr txBox="1"/>
          <p:nvPr/>
        </p:nvSpPr>
        <p:spPr>
          <a:xfrm>
            <a:off x="442250" y="487150"/>
            <a:ext cx="1119675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79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информационной </a:t>
            </a:r>
            <a:r>
              <a:rPr lang="en-US" sz="2791" b="1" dirty="0" err="1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поддержки</a:t>
            </a:r>
            <a:r>
              <a:rPr lang="en-US" sz="279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
</a:t>
            </a:r>
            <a:endParaRPr lang="en-US" sz="2791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E7950B2-F962-4B0D-8205-570CB82D94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000" y="1158344"/>
            <a:ext cx="2649010" cy="25602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995EFCE-2ECB-4B16-A399-C0DC5C679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162" y="1156742"/>
            <a:ext cx="2664452" cy="25618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577AC95-84D6-43CA-882A-74EDD7107C9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2529" r="21323"/>
          <a:stretch/>
        </p:blipFill>
        <p:spPr>
          <a:xfrm>
            <a:off x="6036300" y="1156742"/>
            <a:ext cx="2704397" cy="25618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0" name="Text 1">
            <a:extLst>
              <a:ext uri="{FF2B5EF4-FFF2-40B4-BE49-F238E27FC236}">
                <a16:creationId xmlns:a16="http://schemas.microsoft.com/office/drawing/2014/main" id="{1FBC671A-E512-402C-B1D4-6EF1704A8A1C}"/>
              </a:ext>
            </a:extLst>
          </p:cNvPr>
          <p:cNvSpPr txBox="1"/>
          <p:nvPr/>
        </p:nvSpPr>
        <p:spPr>
          <a:xfrm>
            <a:off x="141896" y="6529927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по внедрению Программы просвещения, II полугодие 2025 г.
</a:t>
            </a:r>
            <a:endParaRPr lang="en-US" sz="1200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A97380E-6527-401F-8316-72CF78EB8A1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83393" y="175680"/>
            <a:ext cx="920483" cy="101898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6778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Родительские собрания, мастер-классы и </a:t>
            </a:r>
            <a:r>
              <a:rPr lang="en-US" sz="1500" b="1" dirty="0" err="1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практикумы</a:t>
            </a:r>
            <a:r>
              <a:rPr lang="ru-RU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лекции</a:t>
            </a: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способствуют обмену опытом и повышению компетенций участников.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и </a:t>
            </a:r>
            <a:r>
              <a:rPr lang="en-US" sz="1500" b="1" dirty="0" err="1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</a:t>
            </a: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b="1" dirty="0" err="1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консультации</a:t>
            </a:r>
            <a:r>
              <a:rPr lang="ru-RU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беседы</a:t>
            </a: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ru-RU" sz="1500" b="1" dirty="0">
              <a:solidFill>
                <a:srgbClr val="0D2772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персонализированный подход к вопросам семей и детей.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открытых дверей, родительские клубы и совместные проекты </a:t>
            </a:r>
            <a:endParaRPr lang="ru-RU" sz="1500" b="1" dirty="0">
              <a:solidFill>
                <a:srgbClr val="0D2772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укрепляют доверие и партнерство между семьёй и ДОО.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Памятки, видеоролики, подкасты и </a:t>
            </a:r>
            <a:r>
              <a:rPr lang="en-US" sz="1500" b="1" dirty="0" err="1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</a:t>
            </a:r>
            <a:r>
              <a:rPr lang="ru-RU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информационные стенды</a:t>
            </a: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ru-RU" sz="1500" b="1" dirty="0">
              <a:solidFill>
                <a:srgbClr val="0D2772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разнообразные каналы передачи полезной информации и поддержки.
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450574" y="487149"/>
            <a:ext cx="10827025" cy="1098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0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взаимодействия с родителями и просветительские материалы в рамках </a:t>
            </a:r>
            <a:r>
              <a:rPr lang="ru-RU" sz="230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реализации </a:t>
            </a:r>
            <a:r>
              <a:rPr lang="en-US" sz="230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</a:t>
            </a:r>
            <a:r>
              <a:rPr lang="ru-RU" sz="230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просвещения родителей 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ru-RU" sz="230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ДОО Новосибирской области</a:t>
            </a:r>
            <a:r>
              <a:rPr lang="en-US" sz="230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303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7658BBCE-2FBD-4ED3-BE11-09F4A25127C9}"/>
              </a:ext>
            </a:extLst>
          </p:cNvPr>
          <p:cNvSpPr txBox="1"/>
          <p:nvPr/>
        </p:nvSpPr>
        <p:spPr>
          <a:xfrm>
            <a:off x="141896" y="6529927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по внедрению Программы просвещения, II полугодие 2025 г.
</a:t>
            </a:r>
            <a:endParaRPr lang="en-US" sz="12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CEE9FBB-4748-4698-A5F4-DAA5E911DE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3393" y="175680"/>
            <a:ext cx="920483" cy="101898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949" y="606265"/>
            <a:ext cx="12192000" cy="6858000"/>
          </a:xfrm>
          <a:prstGeom prst="rect">
            <a:avLst/>
          </a:prstGeom>
        </p:spPr>
      </p:pic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7C2FED9D-03A8-4B03-8C19-4442487945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2181124"/>
              </p:ext>
            </p:extLst>
          </p:nvPr>
        </p:nvGraphicFramePr>
        <p:xfrm>
          <a:off x="536896" y="1616987"/>
          <a:ext cx="4808764" cy="4385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ext 1"/>
          <p:cNvSpPr txBox="1"/>
          <p:nvPr/>
        </p:nvSpPr>
        <p:spPr>
          <a:xfrm>
            <a:off x="141896" y="6529927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по внедрению Программы просвещения, II полугодие 2025 г.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4" y="487150"/>
            <a:ext cx="10471892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6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работе педагогов и вовлеченности семей: динамика показателей</a:t>
            </a:r>
            <a:endParaRPr lang="en-US" sz="2869" dirty="0"/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2EED7DAD-E2F1-46AA-BD33-155B458F62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0320993"/>
              </p:ext>
            </p:extLst>
          </p:nvPr>
        </p:nvGraphicFramePr>
        <p:xfrm>
          <a:off x="5395826" y="1185963"/>
          <a:ext cx="5981396" cy="4486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34B26B9C-DAB9-4EEA-AAF3-27410F8FDED7}"/>
              </a:ext>
            </a:extLst>
          </p:cNvPr>
          <p:cNvSpPr txBox="1"/>
          <p:nvPr/>
        </p:nvSpPr>
        <p:spPr>
          <a:xfrm>
            <a:off x="5286576" y="5766947"/>
            <a:ext cx="6153324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Как в целом родители (законные представители) восприняли внедрение программы просвещения?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</a:rPr>
              <a:t>ПОЗИТИВНО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ECDD1FC-C372-4541-8F9C-F2912017AD9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83393" y="175680"/>
            <a:ext cx="920483" cy="101898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A5CF43A5-804E-40BD-BD71-F8F45C344CF9}"/>
              </a:ext>
            </a:extLst>
          </p:cNvPr>
          <p:cNvSpPr txBox="1"/>
          <p:nvPr/>
        </p:nvSpPr>
        <p:spPr>
          <a:xfrm>
            <a:off x="1054792" y="452324"/>
            <a:ext cx="10082416" cy="705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2400" b="1" dirty="0">
                <a:solidFill>
                  <a:srgbClr val="0D2772"/>
                </a:solidFill>
                <a:latin typeface="Arial" pitchFamily="34" charset="0"/>
                <a:cs typeface="Arial" pitchFamily="34" charset="-120"/>
              </a:rPr>
              <a:t>Федеральная поддержка внедрения Программы просвещения родителей в ДОО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E7DA5917-5E9F-4FE3-B7A6-3A735EAEF9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6092977"/>
              </p:ext>
            </p:extLst>
          </p:nvPr>
        </p:nvGraphicFramePr>
        <p:xfrm>
          <a:off x="642357" y="1621050"/>
          <a:ext cx="11325138" cy="52257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6968F0-097D-4952-AC2F-E870E5BD58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83393" y="175680"/>
            <a:ext cx="920483" cy="101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178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A5CF43A5-804E-40BD-BD71-F8F45C344CF9}"/>
              </a:ext>
            </a:extLst>
          </p:cNvPr>
          <p:cNvSpPr txBox="1"/>
          <p:nvPr/>
        </p:nvSpPr>
        <p:spPr>
          <a:xfrm>
            <a:off x="1054792" y="266281"/>
            <a:ext cx="10082416" cy="705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2800" b="1" dirty="0">
                <a:solidFill>
                  <a:srgbClr val="0D2772"/>
                </a:solidFill>
                <a:latin typeface="Arial" pitchFamily="34" charset="0"/>
                <a:cs typeface="Arial" pitchFamily="34" charset="-120"/>
              </a:rPr>
              <a:t>Цифровые ресурсы ИРЗАР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E7DA5917-5E9F-4FE3-B7A6-3A735EAEF9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8918430"/>
              </p:ext>
            </p:extLst>
          </p:nvPr>
        </p:nvGraphicFramePr>
        <p:xfrm>
          <a:off x="511728" y="713433"/>
          <a:ext cx="11325138" cy="5737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C02563-1182-4A7A-AD6B-1CA06DF042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83393" y="175680"/>
            <a:ext cx="920483" cy="101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69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A5CF43A5-804E-40BD-BD71-F8F45C344CF9}"/>
              </a:ext>
            </a:extLst>
          </p:cNvPr>
          <p:cNvSpPr txBox="1"/>
          <p:nvPr/>
        </p:nvSpPr>
        <p:spPr>
          <a:xfrm>
            <a:off x="1054792" y="266281"/>
            <a:ext cx="10082416" cy="705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2800" b="1" dirty="0">
                <a:solidFill>
                  <a:srgbClr val="0D2772"/>
                </a:solidFill>
                <a:latin typeface="Arial" pitchFamily="34" charset="0"/>
                <a:cs typeface="Arial" pitchFamily="34" charset="-120"/>
              </a:rPr>
              <a:t>Цифровые ресурсы ИРЗАР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E7DA5917-5E9F-4FE3-B7A6-3A735EAEF9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8870118"/>
              </p:ext>
            </p:extLst>
          </p:nvPr>
        </p:nvGraphicFramePr>
        <p:xfrm>
          <a:off x="511728" y="713433"/>
          <a:ext cx="11325138" cy="1018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C02563-1182-4A7A-AD6B-1CA06DF042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83393" y="175680"/>
            <a:ext cx="920483" cy="101898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9A913F-CDC6-4F3C-B32C-C62494982C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727" y="1509390"/>
            <a:ext cx="5453160" cy="271027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AFC231-6089-4FF2-B26F-0C204E1200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21550" y="1872416"/>
            <a:ext cx="5422084" cy="246013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2B0D3AB-DA55-435C-ACBD-05F2F60404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9151" y="4131586"/>
            <a:ext cx="4538312" cy="246013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E156738-7831-4DFD-805E-550611D2DEA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63165" y="4458287"/>
            <a:ext cx="5559684" cy="216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35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A5CF43A5-804E-40BD-BD71-F8F45C344CF9}"/>
              </a:ext>
            </a:extLst>
          </p:cNvPr>
          <p:cNvSpPr txBox="1"/>
          <p:nvPr/>
        </p:nvSpPr>
        <p:spPr>
          <a:xfrm>
            <a:off x="957496" y="250988"/>
            <a:ext cx="10082416" cy="705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2400" b="1" dirty="0">
                <a:solidFill>
                  <a:srgbClr val="0D2772"/>
                </a:solidFill>
                <a:latin typeface="Arial" pitchFamily="34" charset="0"/>
                <a:cs typeface="Arial" pitchFamily="34" charset="-120"/>
              </a:rPr>
              <a:t>П</a:t>
            </a:r>
            <a:r>
              <a:rPr lang="en-US" sz="2400" b="1" dirty="0">
                <a:solidFill>
                  <a:srgbClr val="0D2772"/>
                </a:solidFill>
                <a:latin typeface="Arial" pitchFamily="34" charset="0"/>
                <a:cs typeface="Arial" pitchFamily="34" charset="-120"/>
              </a:rPr>
              <a:t>ерспективы дальнейшего </a:t>
            </a:r>
            <a:r>
              <a:rPr lang="ru-RU" sz="2400" b="1" dirty="0">
                <a:solidFill>
                  <a:srgbClr val="0D2772"/>
                </a:solidFill>
                <a:latin typeface="Arial" pitchFamily="34" charset="0"/>
                <a:cs typeface="Arial" pitchFamily="34" charset="-120"/>
              </a:rPr>
              <a:t>внедрения </a:t>
            </a:r>
            <a:r>
              <a:rPr lang="en-US" sz="2400" b="1" dirty="0">
                <a:solidFill>
                  <a:srgbClr val="0D2772"/>
                </a:solidFill>
                <a:latin typeface="Arial" pitchFamily="34" charset="0"/>
                <a:cs typeface="Arial" pitchFamily="34" charset="-120"/>
              </a:rPr>
              <a:t>Программы</a:t>
            </a:r>
            <a:r>
              <a:rPr lang="ru-RU" sz="2400" b="1" dirty="0">
                <a:solidFill>
                  <a:srgbClr val="0D2772"/>
                </a:solidFill>
                <a:latin typeface="Arial" pitchFamily="34" charset="0"/>
                <a:cs typeface="Arial" pitchFamily="34" charset="-120"/>
              </a:rPr>
              <a:t> просвещения родителей в ДОО  Новосибирской области на 2026–2027 год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857CEE70-5503-4F5F-90AF-17DD446E35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7350439"/>
              </p:ext>
            </p:extLst>
          </p:nvPr>
        </p:nvGraphicFramePr>
        <p:xfrm>
          <a:off x="589327" y="1318777"/>
          <a:ext cx="10937146" cy="4989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3CBB00-3AAF-444B-99B5-B12C624DC5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83393" y="175680"/>
            <a:ext cx="920483" cy="101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750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30D765B-EEDC-498D-9178-39397A153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207" y="1372461"/>
            <a:ext cx="11217310" cy="44313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70D03E-3862-431D-B66C-CC267B9D49E4}"/>
              </a:ext>
            </a:extLst>
          </p:cNvPr>
          <p:cNvSpPr txBox="1"/>
          <p:nvPr/>
        </p:nvSpPr>
        <p:spPr>
          <a:xfrm>
            <a:off x="4139921" y="5782720"/>
            <a:ext cx="532562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Спасибо за внимание!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3EA0F8-5496-4172-9FD4-00A33E3617F9}"/>
              </a:ext>
            </a:extLst>
          </p:cNvPr>
          <p:cNvSpPr txBox="1"/>
          <p:nvPr/>
        </p:nvSpPr>
        <p:spPr>
          <a:xfrm>
            <a:off x="1635523" y="229130"/>
            <a:ext cx="96946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-120"/>
              </a:rPr>
              <a:t>Мы вместе создаём новую культуру взаимодействия детского сада и семьи!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972647-B751-442B-9A13-9CD259AF4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3393" y="175680"/>
            <a:ext cx="920483" cy="101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338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1318</Words>
  <Application>Microsoft Office PowerPoint</Application>
  <PresentationFormat>Широкоэкранный</PresentationFormat>
  <Paragraphs>147</Paragraphs>
  <Slides>15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Gill Sans MT</vt:lpstr>
      <vt:lpstr>Times New Roman</vt:lpstr>
      <vt:lpstr>Office Theme</vt:lpstr>
      <vt:lpstr>Организация просветительской деятельности с семьями воспитанников в ДОО: первые результаты и перспективы    </vt:lpstr>
      <vt:lpstr>Предпосылки и цели осуществления просветительской деятельности для родителей</vt:lpstr>
      <vt:lpstr>Презентация PowerPoint</vt:lpstr>
      <vt:lpstr>Презентация PowerPoint</vt:lpstr>
      <vt:lpstr>ПРОГРАММА Просвещение родителей детей раннего и дошкольного возрастов в ДОО - инструмент для решения ряда значимых задач: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Екатерина Данилова</cp:lastModifiedBy>
  <cp:revision>41</cp:revision>
  <dcterms:created xsi:type="dcterms:W3CDTF">2026-03-20T09:53:10Z</dcterms:created>
  <dcterms:modified xsi:type="dcterms:W3CDTF">2026-04-19T05:38:31Z</dcterms:modified>
</cp:coreProperties>
</file>