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2" r:id="rId6"/>
    <p:sldId id="265" r:id="rId7"/>
    <p:sldId id="261" r:id="rId8"/>
    <p:sldId id="266" r:id="rId9"/>
  </p:sldIdLst>
  <p:sldSz cx="12192000" cy="6858000"/>
  <p:notesSz cx="12192000" cy="6858000"/>
  <p:embeddedFontLst>
    <p:embeddedFont>
      <p:font typeface="ARCO" panose="020B0604020202020204" charset="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Golos Text" panose="020B0604020202020204" charset="0"/>
      <p:regular r:id="rId16"/>
      <p:bold r:id="rId17"/>
    </p:embeddedFont>
  </p:embeddedFontLst>
  <p:defaultTextStyle>
    <a:defPPr>
      <a:defRPr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93E0"/>
    <a:srgbClr val="E13500"/>
    <a:srgbClr val="C536D5"/>
    <a:srgbClr val="31CCF6"/>
    <a:srgbClr val="FB58A7"/>
    <a:srgbClr val="A3D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6"/>
  </p:normalViewPr>
  <p:slideViewPr>
    <p:cSldViewPr snapToGrid="0" showGuides="1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DA8297-4D9F-4334-B16E-B35A4448E42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E907AD-3BCE-49BE-A118-9DC05D94F29B}">
      <dgm:prSet custT="1"/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Развитие профессиональной компетентности педагогов ДОО в сфере взаимодействия с родителями и их просвещения.</a:t>
          </a:r>
        </a:p>
      </dgm:t>
    </dgm:pt>
    <dgm:pt modelId="{1F93E1D1-727D-44B5-A640-367D0690E6BA}" type="parTrans" cxnId="{F1D5AFEC-48F8-40B8-B330-DCB1C358BC97}">
      <dgm:prSet/>
      <dgm:spPr/>
      <dgm:t>
        <a:bodyPr/>
        <a:lstStyle/>
        <a:p>
          <a:endParaRPr lang="ru-RU" sz="1600"/>
        </a:p>
      </dgm:t>
    </dgm:pt>
    <dgm:pt modelId="{CBC6C51A-60EB-4D6B-8B5F-31F17C9557F6}" type="sibTrans" cxnId="{F1D5AFEC-48F8-40B8-B330-DCB1C358BC97}">
      <dgm:prSet/>
      <dgm:spPr/>
      <dgm:t>
        <a:bodyPr/>
        <a:lstStyle/>
        <a:p>
          <a:endParaRPr lang="ru-RU" sz="1600"/>
        </a:p>
      </dgm:t>
    </dgm:pt>
    <dgm:pt modelId="{A3C7A175-7088-4F32-B7BF-16BB3BD4CF17}">
      <dgm:prSet custT="1"/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Выстраивание конструктивного диалога в системе «педагог – родитель».</a:t>
          </a:r>
        </a:p>
      </dgm:t>
    </dgm:pt>
    <dgm:pt modelId="{906011FD-5AE4-4031-92B4-8032763E22E2}" type="parTrans" cxnId="{F40C82AF-46AA-4FD4-B161-D8D0BA8D9499}">
      <dgm:prSet/>
      <dgm:spPr/>
      <dgm:t>
        <a:bodyPr/>
        <a:lstStyle/>
        <a:p>
          <a:endParaRPr lang="ru-RU" sz="1600"/>
        </a:p>
      </dgm:t>
    </dgm:pt>
    <dgm:pt modelId="{2133F612-F3A6-4C3C-B50C-80610B61592B}" type="sibTrans" cxnId="{F40C82AF-46AA-4FD4-B161-D8D0BA8D9499}">
      <dgm:prSet/>
      <dgm:spPr/>
      <dgm:t>
        <a:bodyPr/>
        <a:lstStyle/>
        <a:p>
          <a:endParaRPr lang="ru-RU" sz="1600"/>
        </a:p>
      </dgm:t>
    </dgm:pt>
    <dgm:pt modelId="{74F466DE-A09D-43B8-AD27-5CA7992D9597}">
      <dgm:prSet custT="1"/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Выход на создание сообщества «педагоги ДОО – просвещённые родители».</a:t>
          </a:r>
        </a:p>
      </dgm:t>
    </dgm:pt>
    <dgm:pt modelId="{90445257-B2DB-40A0-BAB6-8B32EFBBA6F0}" type="parTrans" cxnId="{022D15E1-F390-420E-85ED-46199B82E333}">
      <dgm:prSet/>
      <dgm:spPr/>
      <dgm:t>
        <a:bodyPr/>
        <a:lstStyle/>
        <a:p>
          <a:endParaRPr lang="ru-RU" sz="1600"/>
        </a:p>
      </dgm:t>
    </dgm:pt>
    <dgm:pt modelId="{C96E4B7C-137A-4C8E-8FB0-858FA684A179}" type="sibTrans" cxnId="{022D15E1-F390-420E-85ED-46199B82E333}">
      <dgm:prSet/>
      <dgm:spPr/>
      <dgm:t>
        <a:bodyPr/>
        <a:lstStyle/>
        <a:p>
          <a:endParaRPr lang="ru-RU" sz="1600"/>
        </a:p>
      </dgm:t>
    </dgm:pt>
    <dgm:pt modelId="{79D0903B-A06B-4BF1-8701-70F261C35B1F}">
      <dgm:prSet custT="1"/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Создание эффективных инструментов просвещения родителей.</a:t>
          </a:r>
        </a:p>
      </dgm:t>
    </dgm:pt>
    <dgm:pt modelId="{024F797E-1D57-4CB3-8410-7EC5D97C004C}" type="parTrans" cxnId="{D3B3D63D-BF03-42B1-AF95-0C3332DFA483}">
      <dgm:prSet/>
      <dgm:spPr/>
      <dgm:t>
        <a:bodyPr/>
        <a:lstStyle/>
        <a:p>
          <a:endParaRPr lang="ru-RU" sz="1600"/>
        </a:p>
      </dgm:t>
    </dgm:pt>
    <dgm:pt modelId="{DD45D728-A8A2-4984-A2BB-80DB8261550B}" type="sibTrans" cxnId="{D3B3D63D-BF03-42B1-AF95-0C3332DFA483}">
      <dgm:prSet/>
      <dgm:spPr/>
      <dgm:t>
        <a:bodyPr/>
        <a:lstStyle/>
        <a:p>
          <a:endParaRPr lang="ru-RU" sz="1600"/>
        </a:p>
      </dgm:t>
    </dgm:pt>
    <dgm:pt modelId="{31880DCA-0EDB-47FE-8387-07C3FDE0F0CD}">
      <dgm:prSet custT="1"/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Аккумулирование и трансляция лучших практик просвещения родителей.</a:t>
          </a:r>
        </a:p>
      </dgm:t>
    </dgm:pt>
    <dgm:pt modelId="{743E8DEC-2126-4A0B-8AE9-68508871B49B}" type="parTrans" cxnId="{CDCB5442-2322-452D-BD73-E84FF2A75DAC}">
      <dgm:prSet/>
      <dgm:spPr/>
      <dgm:t>
        <a:bodyPr/>
        <a:lstStyle/>
        <a:p>
          <a:endParaRPr lang="ru-RU" sz="1600"/>
        </a:p>
      </dgm:t>
    </dgm:pt>
    <dgm:pt modelId="{7471E46E-1D09-4F0E-9B1A-516E6C42D82E}" type="sibTrans" cxnId="{CDCB5442-2322-452D-BD73-E84FF2A75DAC}">
      <dgm:prSet/>
      <dgm:spPr/>
      <dgm:t>
        <a:bodyPr/>
        <a:lstStyle/>
        <a:p>
          <a:endParaRPr lang="ru-RU" sz="1600"/>
        </a:p>
      </dgm:t>
    </dgm:pt>
    <dgm:pt modelId="{6AF05360-84A3-4B3A-95A4-087482DFCABF}">
      <dgm:prSet custT="1"/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Взаимодействие педагогического сообщества по вопросам просвещения </a:t>
          </a:r>
          <a:r>
            <a:rPr lang="ru-RU" sz="1600" dirty="0">
              <a:solidFill>
                <a:schemeClr val="tx1"/>
              </a:solidFill>
              <a:latin typeface="Golos Text" panose="020B0604020202020204" charset="0"/>
              <a:ea typeface="+mn-ea"/>
              <a:cs typeface="Golos Text" panose="020B0604020202020204" charset="0"/>
            </a:rPr>
            <a:t>родителей</a:t>
          </a:r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 в ДОО на уровне ДОО, муниципалитета, региона, РФ.</a:t>
          </a:r>
        </a:p>
      </dgm:t>
    </dgm:pt>
    <dgm:pt modelId="{C23EBBDA-B12A-432B-AB80-09DB4FD6EB12}" type="parTrans" cxnId="{A51F006A-A2D1-41E3-BC16-959DFA192397}">
      <dgm:prSet/>
      <dgm:spPr/>
      <dgm:t>
        <a:bodyPr/>
        <a:lstStyle/>
        <a:p>
          <a:endParaRPr lang="ru-RU" sz="1600"/>
        </a:p>
      </dgm:t>
    </dgm:pt>
    <dgm:pt modelId="{1000C0EF-F776-404D-A881-5466FCDC7684}" type="sibTrans" cxnId="{A51F006A-A2D1-41E3-BC16-959DFA192397}">
      <dgm:prSet/>
      <dgm:spPr/>
      <dgm:t>
        <a:bodyPr/>
        <a:lstStyle/>
        <a:p>
          <a:endParaRPr lang="ru-RU" sz="1600"/>
        </a:p>
      </dgm:t>
    </dgm:pt>
    <dgm:pt modelId="{30948096-76BD-490B-A6B5-E22208D29F52}" type="pres">
      <dgm:prSet presAssocID="{DFDA8297-4D9F-4334-B16E-B35A4448E421}" presName="vert0" presStyleCnt="0">
        <dgm:presLayoutVars>
          <dgm:dir/>
          <dgm:animOne val="branch"/>
          <dgm:animLvl val="lvl"/>
        </dgm:presLayoutVars>
      </dgm:prSet>
      <dgm:spPr/>
    </dgm:pt>
    <dgm:pt modelId="{9FE8077B-E8E6-4784-BD0E-A5E45070E923}" type="pres">
      <dgm:prSet presAssocID="{49E907AD-3BCE-49BE-A118-9DC05D94F29B}" presName="thickLine" presStyleLbl="alignNode1" presStyleIdx="0" presStyleCnt="6"/>
      <dgm:spPr/>
    </dgm:pt>
    <dgm:pt modelId="{C4699B32-4C24-4892-9030-01BE13683E8A}" type="pres">
      <dgm:prSet presAssocID="{49E907AD-3BCE-49BE-A118-9DC05D94F29B}" presName="horz1" presStyleCnt="0"/>
      <dgm:spPr/>
    </dgm:pt>
    <dgm:pt modelId="{A8BB9F11-BF7F-4DE5-8B7B-CB3F3CA51BA9}" type="pres">
      <dgm:prSet presAssocID="{49E907AD-3BCE-49BE-A118-9DC05D94F29B}" presName="tx1" presStyleLbl="revTx" presStyleIdx="0" presStyleCnt="6"/>
      <dgm:spPr/>
    </dgm:pt>
    <dgm:pt modelId="{7F592AC2-2C1B-437E-8230-E42B4269ED8B}" type="pres">
      <dgm:prSet presAssocID="{49E907AD-3BCE-49BE-A118-9DC05D94F29B}" presName="vert1" presStyleCnt="0"/>
      <dgm:spPr/>
    </dgm:pt>
    <dgm:pt modelId="{124DC7DD-9891-4075-BF6D-D7E2239CB971}" type="pres">
      <dgm:prSet presAssocID="{A3C7A175-7088-4F32-B7BF-16BB3BD4CF17}" presName="thickLine" presStyleLbl="alignNode1" presStyleIdx="1" presStyleCnt="6"/>
      <dgm:spPr/>
    </dgm:pt>
    <dgm:pt modelId="{5994A173-C0BC-4DFC-944A-9D38ED484CA0}" type="pres">
      <dgm:prSet presAssocID="{A3C7A175-7088-4F32-B7BF-16BB3BD4CF17}" presName="horz1" presStyleCnt="0"/>
      <dgm:spPr/>
    </dgm:pt>
    <dgm:pt modelId="{800BB5E5-57F3-4F3A-93A0-5B4A83EA4014}" type="pres">
      <dgm:prSet presAssocID="{A3C7A175-7088-4F32-B7BF-16BB3BD4CF17}" presName="tx1" presStyleLbl="revTx" presStyleIdx="1" presStyleCnt="6"/>
      <dgm:spPr/>
    </dgm:pt>
    <dgm:pt modelId="{E196AF31-814E-447F-BA09-FEC7A9AC80F1}" type="pres">
      <dgm:prSet presAssocID="{A3C7A175-7088-4F32-B7BF-16BB3BD4CF17}" presName="vert1" presStyleCnt="0"/>
      <dgm:spPr/>
    </dgm:pt>
    <dgm:pt modelId="{DE866160-E478-40CB-822E-530730B6654E}" type="pres">
      <dgm:prSet presAssocID="{74F466DE-A09D-43B8-AD27-5CA7992D9597}" presName="thickLine" presStyleLbl="alignNode1" presStyleIdx="2" presStyleCnt="6"/>
      <dgm:spPr/>
    </dgm:pt>
    <dgm:pt modelId="{1B5B240E-6C27-4BE5-AC91-28A30928B0FA}" type="pres">
      <dgm:prSet presAssocID="{74F466DE-A09D-43B8-AD27-5CA7992D9597}" presName="horz1" presStyleCnt="0"/>
      <dgm:spPr/>
    </dgm:pt>
    <dgm:pt modelId="{506EEA11-3755-4CD6-8034-6281124B0A08}" type="pres">
      <dgm:prSet presAssocID="{74F466DE-A09D-43B8-AD27-5CA7992D9597}" presName="tx1" presStyleLbl="revTx" presStyleIdx="2" presStyleCnt="6"/>
      <dgm:spPr/>
    </dgm:pt>
    <dgm:pt modelId="{E27D87CE-FCAB-4A06-82DF-A4BCA92DFA07}" type="pres">
      <dgm:prSet presAssocID="{74F466DE-A09D-43B8-AD27-5CA7992D9597}" presName="vert1" presStyleCnt="0"/>
      <dgm:spPr/>
    </dgm:pt>
    <dgm:pt modelId="{49F1660B-5178-4A64-88A6-3E06B6E5E58D}" type="pres">
      <dgm:prSet presAssocID="{79D0903B-A06B-4BF1-8701-70F261C35B1F}" presName="thickLine" presStyleLbl="alignNode1" presStyleIdx="3" presStyleCnt="6"/>
      <dgm:spPr/>
    </dgm:pt>
    <dgm:pt modelId="{BD0647B2-02FE-4656-A022-6AEE72776636}" type="pres">
      <dgm:prSet presAssocID="{79D0903B-A06B-4BF1-8701-70F261C35B1F}" presName="horz1" presStyleCnt="0"/>
      <dgm:spPr/>
    </dgm:pt>
    <dgm:pt modelId="{E765A9D5-7D76-489A-9F78-AC4E2B96A287}" type="pres">
      <dgm:prSet presAssocID="{79D0903B-A06B-4BF1-8701-70F261C35B1F}" presName="tx1" presStyleLbl="revTx" presStyleIdx="3" presStyleCnt="6"/>
      <dgm:spPr/>
    </dgm:pt>
    <dgm:pt modelId="{7F332D4E-901D-4B1F-B300-F355B406E539}" type="pres">
      <dgm:prSet presAssocID="{79D0903B-A06B-4BF1-8701-70F261C35B1F}" presName="vert1" presStyleCnt="0"/>
      <dgm:spPr/>
    </dgm:pt>
    <dgm:pt modelId="{4A5F88BD-354D-4ADE-9585-279D0B6A5CFE}" type="pres">
      <dgm:prSet presAssocID="{31880DCA-0EDB-47FE-8387-07C3FDE0F0CD}" presName="thickLine" presStyleLbl="alignNode1" presStyleIdx="4" presStyleCnt="6"/>
      <dgm:spPr/>
    </dgm:pt>
    <dgm:pt modelId="{8868AA34-09CC-4333-A790-9E6E2CFB0E4E}" type="pres">
      <dgm:prSet presAssocID="{31880DCA-0EDB-47FE-8387-07C3FDE0F0CD}" presName="horz1" presStyleCnt="0"/>
      <dgm:spPr/>
    </dgm:pt>
    <dgm:pt modelId="{4990E870-B463-4D69-A434-5E5946516CE5}" type="pres">
      <dgm:prSet presAssocID="{31880DCA-0EDB-47FE-8387-07C3FDE0F0CD}" presName="tx1" presStyleLbl="revTx" presStyleIdx="4" presStyleCnt="6"/>
      <dgm:spPr/>
    </dgm:pt>
    <dgm:pt modelId="{6D037DFD-2772-47AA-A833-F0FFC2C77E00}" type="pres">
      <dgm:prSet presAssocID="{31880DCA-0EDB-47FE-8387-07C3FDE0F0CD}" presName="vert1" presStyleCnt="0"/>
      <dgm:spPr/>
    </dgm:pt>
    <dgm:pt modelId="{27B69631-6722-4A0C-BF94-3A935458A550}" type="pres">
      <dgm:prSet presAssocID="{6AF05360-84A3-4B3A-95A4-087482DFCABF}" presName="thickLine" presStyleLbl="alignNode1" presStyleIdx="5" presStyleCnt="6"/>
      <dgm:spPr/>
    </dgm:pt>
    <dgm:pt modelId="{2045EB7F-474B-4B8C-8805-0524C77FFFEA}" type="pres">
      <dgm:prSet presAssocID="{6AF05360-84A3-4B3A-95A4-087482DFCABF}" presName="horz1" presStyleCnt="0"/>
      <dgm:spPr/>
    </dgm:pt>
    <dgm:pt modelId="{91AC73CB-0113-41C6-BA29-1412A16FE52F}" type="pres">
      <dgm:prSet presAssocID="{6AF05360-84A3-4B3A-95A4-087482DFCABF}" presName="tx1" presStyleLbl="revTx" presStyleIdx="5" presStyleCnt="6"/>
      <dgm:spPr/>
    </dgm:pt>
    <dgm:pt modelId="{40AF5705-3C1D-40C3-B18A-B8D64F58BFB0}" type="pres">
      <dgm:prSet presAssocID="{6AF05360-84A3-4B3A-95A4-087482DFCABF}" presName="vert1" presStyleCnt="0"/>
      <dgm:spPr/>
    </dgm:pt>
  </dgm:ptLst>
  <dgm:cxnLst>
    <dgm:cxn modelId="{BDE06D28-ED8B-4FC5-8916-FA9DCB1B4F5A}" type="presOf" srcId="{49E907AD-3BCE-49BE-A118-9DC05D94F29B}" destId="{A8BB9F11-BF7F-4DE5-8B7B-CB3F3CA51BA9}" srcOrd="0" destOrd="0" presId="urn:microsoft.com/office/officeart/2008/layout/LinedList"/>
    <dgm:cxn modelId="{D3B3D63D-BF03-42B1-AF95-0C3332DFA483}" srcId="{DFDA8297-4D9F-4334-B16E-B35A4448E421}" destId="{79D0903B-A06B-4BF1-8701-70F261C35B1F}" srcOrd="3" destOrd="0" parTransId="{024F797E-1D57-4CB3-8410-7EC5D97C004C}" sibTransId="{DD45D728-A8A2-4984-A2BB-80DB8261550B}"/>
    <dgm:cxn modelId="{CDCB5442-2322-452D-BD73-E84FF2A75DAC}" srcId="{DFDA8297-4D9F-4334-B16E-B35A4448E421}" destId="{31880DCA-0EDB-47FE-8387-07C3FDE0F0CD}" srcOrd="4" destOrd="0" parTransId="{743E8DEC-2126-4A0B-8AE9-68508871B49B}" sibTransId="{7471E46E-1D09-4F0E-9B1A-516E6C42D82E}"/>
    <dgm:cxn modelId="{A51F006A-A2D1-41E3-BC16-959DFA192397}" srcId="{DFDA8297-4D9F-4334-B16E-B35A4448E421}" destId="{6AF05360-84A3-4B3A-95A4-087482DFCABF}" srcOrd="5" destOrd="0" parTransId="{C23EBBDA-B12A-432B-AB80-09DB4FD6EB12}" sibTransId="{1000C0EF-F776-404D-A881-5466FCDC7684}"/>
    <dgm:cxn modelId="{EF61F24D-7286-4C55-9042-E527703B2B4C}" type="presOf" srcId="{74F466DE-A09D-43B8-AD27-5CA7992D9597}" destId="{506EEA11-3755-4CD6-8034-6281124B0A08}" srcOrd="0" destOrd="0" presId="urn:microsoft.com/office/officeart/2008/layout/LinedList"/>
    <dgm:cxn modelId="{702EC556-BAE0-44AE-8C6C-4CE492DEB562}" type="presOf" srcId="{DFDA8297-4D9F-4334-B16E-B35A4448E421}" destId="{30948096-76BD-490B-A6B5-E22208D29F52}" srcOrd="0" destOrd="0" presId="urn:microsoft.com/office/officeart/2008/layout/LinedList"/>
    <dgm:cxn modelId="{9C023C7E-9379-4AF0-B93F-AF15C28B75B7}" type="presOf" srcId="{79D0903B-A06B-4BF1-8701-70F261C35B1F}" destId="{E765A9D5-7D76-489A-9F78-AC4E2B96A287}" srcOrd="0" destOrd="0" presId="urn:microsoft.com/office/officeart/2008/layout/LinedList"/>
    <dgm:cxn modelId="{29A1AD89-61B2-4191-AA6B-DEAE5FEE3189}" type="presOf" srcId="{A3C7A175-7088-4F32-B7BF-16BB3BD4CF17}" destId="{800BB5E5-57F3-4F3A-93A0-5B4A83EA4014}" srcOrd="0" destOrd="0" presId="urn:microsoft.com/office/officeart/2008/layout/LinedList"/>
    <dgm:cxn modelId="{E5EFC0A2-788D-4A2D-A2C6-BF46DAAB47FA}" type="presOf" srcId="{31880DCA-0EDB-47FE-8387-07C3FDE0F0CD}" destId="{4990E870-B463-4D69-A434-5E5946516CE5}" srcOrd="0" destOrd="0" presId="urn:microsoft.com/office/officeart/2008/layout/LinedList"/>
    <dgm:cxn modelId="{F40C82AF-46AA-4FD4-B161-D8D0BA8D9499}" srcId="{DFDA8297-4D9F-4334-B16E-B35A4448E421}" destId="{A3C7A175-7088-4F32-B7BF-16BB3BD4CF17}" srcOrd="1" destOrd="0" parTransId="{906011FD-5AE4-4031-92B4-8032763E22E2}" sibTransId="{2133F612-F3A6-4C3C-B50C-80610B61592B}"/>
    <dgm:cxn modelId="{3D3FC3DE-CB92-475C-ADAF-14644D47BD72}" type="presOf" srcId="{6AF05360-84A3-4B3A-95A4-087482DFCABF}" destId="{91AC73CB-0113-41C6-BA29-1412A16FE52F}" srcOrd="0" destOrd="0" presId="urn:microsoft.com/office/officeart/2008/layout/LinedList"/>
    <dgm:cxn modelId="{022D15E1-F390-420E-85ED-46199B82E333}" srcId="{DFDA8297-4D9F-4334-B16E-B35A4448E421}" destId="{74F466DE-A09D-43B8-AD27-5CA7992D9597}" srcOrd="2" destOrd="0" parTransId="{90445257-B2DB-40A0-BAB6-8B32EFBBA6F0}" sibTransId="{C96E4B7C-137A-4C8E-8FB0-858FA684A179}"/>
    <dgm:cxn modelId="{F1D5AFEC-48F8-40B8-B330-DCB1C358BC97}" srcId="{DFDA8297-4D9F-4334-B16E-B35A4448E421}" destId="{49E907AD-3BCE-49BE-A118-9DC05D94F29B}" srcOrd="0" destOrd="0" parTransId="{1F93E1D1-727D-44B5-A640-367D0690E6BA}" sibTransId="{CBC6C51A-60EB-4D6B-8B5F-31F17C9557F6}"/>
    <dgm:cxn modelId="{AC5BA6A2-F198-40CD-9A10-900B012D045B}" type="presParOf" srcId="{30948096-76BD-490B-A6B5-E22208D29F52}" destId="{9FE8077B-E8E6-4784-BD0E-A5E45070E923}" srcOrd="0" destOrd="0" presId="urn:microsoft.com/office/officeart/2008/layout/LinedList"/>
    <dgm:cxn modelId="{E4D6A47F-C4F1-46EF-A850-CF3CBB4D8695}" type="presParOf" srcId="{30948096-76BD-490B-A6B5-E22208D29F52}" destId="{C4699B32-4C24-4892-9030-01BE13683E8A}" srcOrd="1" destOrd="0" presId="urn:microsoft.com/office/officeart/2008/layout/LinedList"/>
    <dgm:cxn modelId="{99ECB991-0374-4616-8930-36A694221FA0}" type="presParOf" srcId="{C4699B32-4C24-4892-9030-01BE13683E8A}" destId="{A8BB9F11-BF7F-4DE5-8B7B-CB3F3CA51BA9}" srcOrd="0" destOrd="0" presId="urn:microsoft.com/office/officeart/2008/layout/LinedList"/>
    <dgm:cxn modelId="{4D6A7BD5-0004-4D57-8E9A-CD976FB4B562}" type="presParOf" srcId="{C4699B32-4C24-4892-9030-01BE13683E8A}" destId="{7F592AC2-2C1B-437E-8230-E42B4269ED8B}" srcOrd="1" destOrd="0" presId="urn:microsoft.com/office/officeart/2008/layout/LinedList"/>
    <dgm:cxn modelId="{F64B077C-AA7E-4334-A0F7-DF522DA9D1EC}" type="presParOf" srcId="{30948096-76BD-490B-A6B5-E22208D29F52}" destId="{124DC7DD-9891-4075-BF6D-D7E2239CB971}" srcOrd="2" destOrd="0" presId="urn:microsoft.com/office/officeart/2008/layout/LinedList"/>
    <dgm:cxn modelId="{0ADC052A-F9F7-4D3A-B2FF-50038E2BB048}" type="presParOf" srcId="{30948096-76BD-490B-A6B5-E22208D29F52}" destId="{5994A173-C0BC-4DFC-944A-9D38ED484CA0}" srcOrd="3" destOrd="0" presId="urn:microsoft.com/office/officeart/2008/layout/LinedList"/>
    <dgm:cxn modelId="{8C965F8F-6292-48D5-91C1-75D982AA5064}" type="presParOf" srcId="{5994A173-C0BC-4DFC-944A-9D38ED484CA0}" destId="{800BB5E5-57F3-4F3A-93A0-5B4A83EA4014}" srcOrd="0" destOrd="0" presId="urn:microsoft.com/office/officeart/2008/layout/LinedList"/>
    <dgm:cxn modelId="{94A66784-C895-4F52-8F49-6B4921256662}" type="presParOf" srcId="{5994A173-C0BC-4DFC-944A-9D38ED484CA0}" destId="{E196AF31-814E-447F-BA09-FEC7A9AC80F1}" srcOrd="1" destOrd="0" presId="urn:microsoft.com/office/officeart/2008/layout/LinedList"/>
    <dgm:cxn modelId="{1778EA5B-F3B7-4D34-B3CB-532AD3E701F9}" type="presParOf" srcId="{30948096-76BD-490B-A6B5-E22208D29F52}" destId="{DE866160-E478-40CB-822E-530730B6654E}" srcOrd="4" destOrd="0" presId="urn:microsoft.com/office/officeart/2008/layout/LinedList"/>
    <dgm:cxn modelId="{E5206FCB-3593-45AC-A04A-D4A7301B6E95}" type="presParOf" srcId="{30948096-76BD-490B-A6B5-E22208D29F52}" destId="{1B5B240E-6C27-4BE5-AC91-28A30928B0FA}" srcOrd="5" destOrd="0" presId="urn:microsoft.com/office/officeart/2008/layout/LinedList"/>
    <dgm:cxn modelId="{3B799BE2-D637-4C32-99CA-2D27A7263768}" type="presParOf" srcId="{1B5B240E-6C27-4BE5-AC91-28A30928B0FA}" destId="{506EEA11-3755-4CD6-8034-6281124B0A08}" srcOrd="0" destOrd="0" presId="urn:microsoft.com/office/officeart/2008/layout/LinedList"/>
    <dgm:cxn modelId="{E14F3EE9-642D-4D0A-9DA4-743B4B36F130}" type="presParOf" srcId="{1B5B240E-6C27-4BE5-AC91-28A30928B0FA}" destId="{E27D87CE-FCAB-4A06-82DF-A4BCA92DFA07}" srcOrd="1" destOrd="0" presId="urn:microsoft.com/office/officeart/2008/layout/LinedList"/>
    <dgm:cxn modelId="{53442897-19BB-4BA4-89F1-5DCD64F138C0}" type="presParOf" srcId="{30948096-76BD-490B-A6B5-E22208D29F52}" destId="{49F1660B-5178-4A64-88A6-3E06B6E5E58D}" srcOrd="6" destOrd="0" presId="urn:microsoft.com/office/officeart/2008/layout/LinedList"/>
    <dgm:cxn modelId="{D4083C77-8AF2-4EC2-B5BA-6A30B2CEA108}" type="presParOf" srcId="{30948096-76BD-490B-A6B5-E22208D29F52}" destId="{BD0647B2-02FE-4656-A022-6AEE72776636}" srcOrd="7" destOrd="0" presId="urn:microsoft.com/office/officeart/2008/layout/LinedList"/>
    <dgm:cxn modelId="{DF365837-B2D2-4758-80B6-17A898867303}" type="presParOf" srcId="{BD0647B2-02FE-4656-A022-6AEE72776636}" destId="{E765A9D5-7D76-489A-9F78-AC4E2B96A287}" srcOrd="0" destOrd="0" presId="urn:microsoft.com/office/officeart/2008/layout/LinedList"/>
    <dgm:cxn modelId="{B3F6FA2D-D5EC-4229-B5C1-B67A4E8022BE}" type="presParOf" srcId="{BD0647B2-02FE-4656-A022-6AEE72776636}" destId="{7F332D4E-901D-4B1F-B300-F355B406E539}" srcOrd="1" destOrd="0" presId="urn:microsoft.com/office/officeart/2008/layout/LinedList"/>
    <dgm:cxn modelId="{AACE9619-9A33-42B6-B336-8986299DD9E4}" type="presParOf" srcId="{30948096-76BD-490B-A6B5-E22208D29F52}" destId="{4A5F88BD-354D-4ADE-9585-279D0B6A5CFE}" srcOrd="8" destOrd="0" presId="urn:microsoft.com/office/officeart/2008/layout/LinedList"/>
    <dgm:cxn modelId="{C0C31D92-AF70-45F6-978A-BD9CA8B6B234}" type="presParOf" srcId="{30948096-76BD-490B-A6B5-E22208D29F52}" destId="{8868AA34-09CC-4333-A790-9E6E2CFB0E4E}" srcOrd="9" destOrd="0" presId="urn:microsoft.com/office/officeart/2008/layout/LinedList"/>
    <dgm:cxn modelId="{E1C03C8C-23A2-46D1-97FF-EAB27A59BA33}" type="presParOf" srcId="{8868AA34-09CC-4333-A790-9E6E2CFB0E4E}" destId="{4990E870-B463-4D69-A434-5E5946516CE5}" srcOrd="0" destOrd="0" presId="urn:microsoft.com/office/officeart/2008/layout/LinedList"/>
    <dgm:cxn modelId="{6B4489B4-103A-4384-AF26-B912B783AAB3}" type="presParOf" srcId="{8868AA34-09CC-4333-A790-9E6E2CFB0E4E}" destId="{6D037DFD-2772-47AA-A833-F0FFC2C77E00}" srcOrd="1" destOrd="0" presId="urn:microsoft.com/office/officeart/2008/layout/LinedList"/>
    <dgm:cxn modelId="{071D76CE-F11D-4421-B816-71D27AD678CD}" type="presParOf" srcId="{30948096-76BD-490B-A6B5-E22208D29F52}" destId="{27B69631-6722-4A0C-BF94-3A935458A550}" srcOrd="10" destOrd="0" presId="urn:microsoft.com/office/officeart/2008/layout/LinedList"/>
    <dgm:cxn modelId="{0CCCB31F-92F7-4A30-B224-7E6B58FF5652}" type="presParOf" srcId="{30948096-76BD-490B-A6B5-E22208D29F52}" destId="{2045EB7F-474B-4B8C-8805-0524C77FFFEA}" srcOrd="11" destOrd="0" presId="urn:microsoft.com/office/officeart/2008/layout/LinedList"/>
    <dgm:cxn modelId="{8621C715-5B30-437B-B85C-ED5707EFB5CC}" type="presParOf" srcId="{2045EB7F-474B-4B8C-8805-0524C77FFFEA}" destId="{91AC73CB-0113-41C6-BA29-1412A16FE52F}" srcOrd="0" destOrd="0" presId="urn:microsoft.com/office/officeart/2008/layout/LinedList"/>
    <dgm:cxn modelId="{AECBCB04-3D69-4DA6-9C1F-12D266F07399}" type="presParOf" srcId="{2045EB7F-474B-4B8C-8805-0524C77FFFEA}" destId="{40AF5705-3C1D-40C3-B18A-B8D64F58BFB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DB132D-3E7F-4815-A5A5-79E193358E16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BFE0BAF-D487-4F54-99C8-181674B33FEA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рост профессиональной компетентности педагогов</a:t>
          </a:r>
        </a:p>
      </dgm:t>
    </dgm:pt>
    <dgm:pt modelId="{6A5CF2DF-F394-49A6-8ADF-F04932D64CE4}" type="parTrans" cxnId="{08F1D5B6-6AF2-4167-B6FC-4167ACE4CBBC}">
      <dgm:prSet/>
      <dgm:spPr/>
      <dgm:t>
        <a:bodyPr/>
        <a:lstStyle/>
        <a:p>
          <a:endParaRPr lang="ru-RU"/>
        </a:p>
      </dgm:t>
    </dgm:pt>
    <dgm:pt modelId="{E0F44F95-4EF9-49EC-B00E-169D1BAEBCDA}" type="sibTrans" cxnId="{08F1D5B6-6AF2-4167-B6FC-4167ACE4CBBC}">
      <dgm:prSet/>
      <dgm:spPr/>
      <dgm:t>
        <a:bodyPr/>
        <a:lstStyle/>
        <a:p>
          <a:endParaRPr lang="ru-RU"/>
        </a:p>
      </dgm:t>
    </dgm:pt>
    <dgm:pt modelId="{ADA001B7-EF0A-452E-9547-A1D477E5C2A6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увеличилась доля родителей, обращающихся за поддержкой к педагогам </a:t>
          </a:r>
        </a:p>
      </dgm:t>
    </dgm:pt>
    <dgm:pt modelId="{FB770A5A-3219-4450-BF2B-1D74E054498F}" type="parTrans" cxnId="{B0B5DF09-C9AC-40B4-8903-47660661FADC}">
      <dgm:prSet/>
      <dgm:spPr/>
      <dgm:t>
        <a:bodyPr/>
        <a:lstStyle/>
        <a:p>
          <a:endParaRPr lang="ru-RU"/>
        </a:p>
      </dgm:t>
    </dgm:pt>
    <dgm:pt modelId="{F59B363A-96E7-4E6A-8A19-680ABAF329F3}" type="sibTrans" cxnId="{B0B5DF09-C9AC-40B4-8903-47660661FADC}">
      <dgm:prSet/>
      <dgm:spPr/>
      <dgm:t>
        <a:bodyPr/>
        <a:lstStyle/>
        <a:p>
          <a:endParaRPr lang="ru-RU"/>
        </a:p>
      </dgm:t>
    </dgm:pt>
    <dgm:pt modelId="{EAE824B8-CDEA-4996-9D16-5D15E8D34D32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повысилась удовлетворенность родителей взаимодействием с педагогами </a:t>
          </a:r>
        </a:p>
      </dgm:t>
    </dgm:pt>
    <dgm:pt modelId="{8FDE109E-030A-4ACF-8C4B-B43B5FB4BC09}" type="parTrans" cxnId="{AF50792A-FF9D-4792-AE1C-89EE1749BB4A}">
      <dgm:prSet/>
      <dgm:spPr/>
      <dgm:t>
        <a:bodyPr/>
        <a:lstStyle/>
        <a:p>
          <a:endParaRPr lang="ru-RU"/>
        </a:p>
      </dgm:t>
    </dgm:pt>
    <dgm:pt modelId="{8F9A644D-48A9-470D-ACE0-AD9B330A0311}" type="sibTrans" cxnId="{AF50792A-FF9D-4792-AE1C-89EE1749BB4A}">
      <dgm:prSet/>
      <dgm:spPr/>
      <dgm:t>
        <a:bodyPr/>
        <a:lstStyle/>
        <a:p>
          <a:endParaRPr lang="ru-RU"/>
        </a:p>
      </dgm:t>
    </dgm:pt>
    <dgm:pt modelId="{D74E77B6-918B-46CB-901A-959A9F99D764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произошел переход от монолога к диалогу педагогов с родителями</a:t>
          </a:r>
        </a:p>
      </dgm:t>
    </dgm:pt>
    <dgm:pt modelId="{DA0BC1E1-B363-493A-A0A9-3284DB28F0A9}" type="parTrans" cxnId="{0B91D20E-EC52-4355-A828-07DBFEADCF90}">
      <dgm:prSet/>
      <dgm:spPr/>
      <dgm:t>
        <a:bodyPr/>
        <a:lstStyle/>
        <a:p>
          <a:endParaRPr lang="ru-RU"/>
        </a:p>
      </dgm:t>
    </dgm:pt>
    <dgm:pt modelId="{5C1F364D-EEAF-450D-9F52-60B02620C82F}" type="sibTrans" cxnId="{0B91D20E-EC52-4355-A828-07DBFEADCF90}">
      <dgm:prSet/>
      <dgm:spPr/>
      <dgm:t>
        <a:bodyPr/>
        <a:lstStyle/>
        <a:p>
          <a:endParaRPr lang="ru-RU"/>
        </a:p>
      </dgm:t>
    </dgm:pt>
    <dgm:pt modelId="{828D19F7-B05F-4457-B19A-F877EBA9993F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>
              <a:latin typeface="Golos Text" panose="020B0604020202020204" charset="0"/>
              <a:cs typeface="Golos Text" panose="020B0604020202020204" charset="0"/>
            </a:rPr>
            <a:t>увеличилось количество родительских инициатив</a:t>
          </a:r>
        </a:p>
      </dgm:t>
    </dgm:pt>
    <dgm:pt modelId="{95D8ED64-6591-43B5-BD41-C6416D69CB77}" type="parTrans" cxnId="{05B781FE-AB3E-43D8-8F88-3349FC482957}">
      <dgm:prSet/>
      <dgm:spPr/>
      <dgm:t>
        <a:bodyPr/>
        <a:lstStyle/>
        <a:p>
          <a:endParaRPr lang="ru-RU"/>
        </a:p>
      </dgm:t>
    </dgm:pt>
    <dgm:pt modelId="{AD489500-68A6-4E4A-BD47-EEFA0228B796}" type="sibTrans" cxnId="{05B781FE-AB3E-43D8-8F88-3349FC482957}">
      <dgm:prSet/>
      <dgm:spPr/>
      <dgm:t>
        <a:bodyPr/>
        <a:lstStyle/>
        <a:p>
          <a:endParaRPr lang="ru-RU"/>
        </a:p>
      </dgm:t>
    </dgm:pt>
    <dgm:pt modelId="{654E0CA3-FE37-4C3D-9D22-2A261BF0057C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повысилась родительская компетентность, сформировалось «сообщество «ответственных и просвещенных» родителей</a:t>
          </a:r>
        </a:p>
      </dgm:t>
    </dgm:pt>
    <dgm:pt modelId="{C6CFE50F-4AA2-403B-9342-40F63C3A1551}" type="parTrans" cxnId="{AFD94720-EF4B-4F75-BCF4-F7ADFF4AE50D}">
      <dgm:prSet/>
      <dgm:spPr/>
      <dgm:t>
        <a:bodyPr/>
        <a:lstStyle/>
        <a:p>
          <a:endParaRPr lang="ru-RU"/>
        </a:p>
      </dgm:t>
    </dgm:pt>
    <dgm:pt modelId="{8EE1097E-DB64-4DBD-9D06-4A8328FD08E5}" type="sibTrans" cxnId="{AFD94720-EF4B-4F75-BCF4-F7ADFF4AE50D}">
      <dgm:prSet/>
      <dgm:spPr/>
      <dgm:t>
        <a:bodyPr/>
        <a:lstStyle/>
        <a:p>
          <a:endParaRPr lang="ru-RU"/>
        </a:p>
      </dgm:t>
    </dgm:pt>
    <dgm:pt modelId="{C91669FF-6B4E-46D8-8AD5-FB89CBB7F82A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увеличилась доля родителей, вовлеченных в образовательный процесс ДОО</a:t>
          </a:r>
        </a:p>
      </dgm:t>
    </dgm:pt>
    <dgm:pt modelId="{E570CEE9-86F0-45B8-A362-F6A3408ACDA2}" type="parTrans" cxnId="{B6CD5672-A1D0-488E-B3D5-9C84F0FEA073}">
      <dgm:prSet/>
      <dgm:spPr/>
      <dgm:t>
        <a:bodyPr/>
        <a:lstStyle/>
        <a:p>
          <a:endParaRPr lang="ru-RU"/>
        </a:p>
      </dgm:t>
    </dgm:pt>
    <dgm:pt modelId="{8D0F0068-E57D-486F-B406-849E153409E1}" type="sibTrans" cxnId="{B6CD5672-A1D0-488E-B3D5-9C84F0FEA073}">
      <dgm:prSet/>
      <dgm:spPr/>
      <dgm:t>
        <a:bodyPr/>
        <a:lstStyle/>
        <a:p>
          <a:endParaRPr lang="ru-RU"/>
        </a:p>
      </dgm:t>
    </dgm:pt>
    <dgm:pt modelId="{A43AD036-4E9D-4AB6-9296-2437403793BC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latin typeface="Golos Text" panose="020B0604020202020204" charset="0"/>
              <a:cs typeface="Golos Text" panose="020B0604020202020204" charset="0"/>
            </a:rPr>
            <a:t>выстроены прочные связи на разных уровнях (на уровне ДОО, муниципалитета, региона, РФ</a:t>
          </a:r>
        </a:p>
      </dgm:t>
    </dgm:pt>
    <dgm:pt modelId="{BC4822FB-DAC6-4842-8306-71D224CCDF75}" type="parTrans" cxnId="{1673511C-1326-4F0D-B05F-AE61D91B998D}">
      <dgm:prSet/>
      <dgm:spPr/>
      <dgm:t>
        <a:bodyPr/>
        <a:lstStyle/>
        <a:p>
          <a:endParaRPr lang="ru-RU"/>
        </a:p>
      </dgm:t>
    </dgm:pt>
    <dgm:pt modelId="{6FA40B8D-6478-43E2-BADD-6167EFABA463}" type="sibTrans" cxnId="{1673511C-1326-4F0D-B05F-AE61D91B998D}">
      <dgm:prSet/>
      <dgm:spPr/>
      <dgm:t>
        <a:bodyPr/>
        <a:lstStyle/>
        <a:p>
          <a:endParaRPr lang="ru-RU"/>
        </a:p>
      </dgm:t>
    </dgm:pt>
    <dgm:pt modelId="{C7961C24-49EA-4335-8AE5-D1EF4F1CEDBC}" type="pres">
      <dgm:prSet presAssocID="{41DB132D-3E7F-4815-A5A5-79E193358E16}" presName="diagram" presStyleCnt="0">
        <dgm:presLayoutVars>
          <dgm:dir/>
          <dgm:resizeHandles val="exact"/>
        </dgm:presLayoutVars>
      </dgm:prSet>
      <dgm:spPr/>
    </dgm:pt>
    <dgm:pt modelId="{29C9703E-03EC-48EF-BD90-AB146B5552D4}" type="pres">
      <dgm:prSet presAssocID="{FBFE0BAF-D487-4F54-99C8-181674B33FEA}" presName="node" presStyleLbl="node1" presStyleIdx="0" presStyleCnt="8" custLinFactNeighborX="111" custLinFactNeighborY="1138">
        <dgm:presLayoutVars>
          <dgm:bulletEnabled val="1"/>
        </dgm:presLayoutVars>
      </dgm:prSet>
      <dgm:spPr>
        <a:prstGeom prst="roundRect">
          <a:avLst/>
        </a:prstGeom>
      </dgm:spPr>
    </dgm:pt>
    <dgm:pt modelId="{B5C8301C-0DA1-4996-8F28-D037E25194F1}" type="pres">
      <dgm:prSet presAssocID="{E0F44F95-4EF9-49EC-B00E-169D1BAEBCDA}" presName="sibTrans" presStyleCnt="0"/>
      <dgm:spPr/>
    </dgm:pt>
    <dgm:pt modelId="{45E7103B-2A89-4981-8B37-1AFA43E237E5}" type="pres">
      <dgm:prSet presAssocID="{ADA001B7-EF0A-452E-9547-A1D477E5C2A6}" presName="node" presStyleLbl="node1" presStyleIdx="1" presStyleCnt="8" custLinFactNeighborX="111" custLinFactNeighborY="1138">
        <dgm:presLayoutVars>
          <dgm:bulletEnabled val="1"/>
        </dgm:presLayoutVars>
      </dgm:prSet>
      <dgm:spPr>
        <a:prstGeom prst="roundRect">
          <a:avLst/>
        </a:prstGeom>
      </dgm:spPr>
    </dgm:pt>
    <dgm:pt modelId="{A4F50DEF-A104-47C0-8DF0-47D521EA2CE5}" type="pres">
      <dgm:prSet presAssocID="{F59B363A-96E7-4E6A-8A19-680ABAF329F3}" presName="sibTrans" presStyleCnt="0"/>
      <dgm:spPr/>
    </dgm:pt>
    <dgm:pt modelId="{64A44E83-D86C-45CF-B5B3-DE2AC62A73B4}" type="pres">
      <dgm:prSet presAssocID="{EAE824B8-CDEA-4996-9D16-5D15E8D34D32}" presName="node" presStyleLbl="node1" presStyleIdx="2" presStyleCnt="8" custLinFactNeighborX="111" custLinFactNeighborY="1138">
        <dgm:presLayoutVars>
          <dgm:bulletEnabled val="1"/>
        </dgm:presLayoutVars>
      </dgm:prSet>
      <dgm:spPr>
        <a:prstGeom prst="roundRect">
          <a:avLst/>
        </a:prstGeom>
      </dgm:spPr>
    </dgm:pt>
    <dgm:pt modelId="{5EAD5DDF-07B1-4D48-A0D5-8B4B9CA0E782}" type="pres">
      <dgm:prSet presAssocID="{8F9A644D-48A9-470D-ACE0-AD9B330A0311}" presName="sibTrans" presStyleCnt="0"/>
      <dgm:spPr/>
    </dgm:pt>
    <dgm:pt modelId="{06960539-B23A-4B20-85FE-5B495B60B52A}" type="pres">
      <dgm:prSet presAssocID="{D74E77B6-918B-46CB-901A-959A9F99D764}" presName="node" presStyleLbl="node1" presStyleIdx="3" presStyleCnt="8" custLinFactNeighborX="111" custLinFactNeighborY="1138">
        <dgm:presLayoutVars>
          <dgm:bulletEnabled val="1"/>
        </dgm:presLayoutVars>
      </dgm:prSet>
      <dgm:spPr>
        <a:prstGeom prst="roundRect">
          <a:avLst/>
        </a:prstGeom>
      </dgm:spPr>
    </dgm:pt>
    <dgm:pt modelId="{F6F62E87-4F3E-4B5F-8A9E-F48C7A9DE21C}" type="pres">
      <dgm:prSet presAssocID="{5C1F364D-EEAF-450D-9F52-60B02620C82F}" presName="sibTrans" presStyleCnt="0"/>
      <dgm:spPr/>
    </dgm:pt>
    <dgm:pt modelId="{2432A3DF-D946-48EF-A85B-803FC592A4A4}" type="pres">
      <dgm:prSet presAssocID="{828D19F7-B05F-4457-B19A-F877EBA9993F}" presName="node" presStyleLbl="node1" presStyleIdx="4" presStyleCnt="8" custLinFactNeighborX="111" custLinFactNeighborY="1138">
        <dgm:presLayoutVars>
          <dgm:bulletEnabled val="1"/>
        </dgm:presLayoutVars>
      </dgm:prSet>
      <dgm:spPr>
        <a:prstGeom prst="roundRect">
          <a:avLst/>
        </a:prstGeom>
      </dgm:spPr>
    </dgm:pt>
    <dgm:pt modelId="{BABA3C62-08CC-4825-9605-103E5253C221}" type="pres">
      <dgm:prSet presAssocID="{AD489500-68A6-4E4A-BD47-EEFA0228B796}" presName="sibTrans" presStyleCnt="0"/>
      <dgm:spPr/>
    </dgm:pt>
    <dgm:pt modelId="{61612874-5A04-4178-9633-16A979D234DA}" type="pres">
      <dgm:prSet presAssocID="{654E0CA3-FE37-4C3D-9D22-2A261BF0057C}" presName="node" presStyleLbl="node1" presStyleIdx="5" presStyleCnt="8" custScaleX="123048" custLinFactNeighborX="111" custLinFactNeighborY="1138">
        <dgm:presLayoutVars>
          <dgm:bulletEnabled val="1"/>
        </dgm:presLayoutVars>
      </dgm:prSet>
      <dgm:spPr>
        <a:prstGeom prst="roundRect">
          <a:avLst/>
        </a:prstGeom>
      </dgm:spPr>
    </dgm:pt>
    <dgm:pt modelId="{6F459291-FD80-4363-BDB6-D7E630F33D8C}" type="pres">
      <dgm:prSet presAssocID="{8EE1097E-DB64-4DBD-9D06-4A8328FD08E5}" presName="sibTrans" presStyleCnt="0"/>
      <dgm:spPr/>
    </dgm:pt>
    <dgm:pt modelId="{54365234-BF68-4DD6-B273-C606E16E34D0}" type="pres">
      <dgm:prSet presAssocID="{C91669FF-6B4E-46D8-8AD5-FB89CBB7F82A}" presName="node" presStyleLbl="node1" presStyleIdx="6" presStyleCnt="8" custLinFactNeighborX="111" custLinFactNeighborY="1138">
        <dgm:presLayoutVars>
          <dgm:bulletEnabled val="1"/>
        </dgm:presLayoutVars>
      </dgm:prSet>
      <dgm:spPr>
        <a:prstGeom prst="roundRect">
          <a:avLst/>
        </a:prstGeom>
      </dgm:spPr>
    </dgm:pt>
    <dgm:pt modelId="{C64E5B6B-AC43-41F8-AC95-16FACA2AF54F}" type="pres">
      <dgm:prSet presAssocID="{8D0F0068-E57D-486F-B406-849E153409E1}" presName="sibTrans" presStyleCnt="0"/>
      <dgm:spPr/>
    </dgm:pt>
    <dgm:pt modelId="{547917A0-A9B0-40D2-9FC5-058D5636E51A}" type="pres">
      <dgm:prSet presAssocID="{A43AD036-4E9D-4AB6-9296-2437403793BC}" presName="node" presStyleLbl="node1" presStyleIdx="7" presStyleCnt="8" custLinFactNeighborX="111" custLinFactNeighborY="1138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B0B5DF09-C9AC-40B4-8903-47660661FADC}" srcId="{41DB132D-3E7F-4815-A5A5-79E193358E16}" destId="{ADA001B7-EF0A-452E-9547-A1D477E5C2A6}" srcOrd="1" destOrd="0" parTransId="{FB770A5A-3219-4450-BF2B-1D74E054498F}" sibTransId="{F59B363A-96E7-4E6A-8A19-680ABAF329F3}"/>
    <dgm:cxn modelId="{C372170B-88A1-40E4-BF44-62EEAA490FD0}" type="presOf" srcId="{41DB132D-3E7F-4815-A5A5-79E193358E16}" destId="{C7961C24-49EA-4335-8AE5-D1EF4F1CEDBC}" srcOrd="0" destOrd="0" presId="urn:microsoft.com/office/officeart/2005/8/layout/default"/>
    <dgm:cxn modelId="{0B91D20E-EC52-4355-A828-07DBFEADCF90}" srcId="{41DB132D-3E7F-4815-A5A5-79E193358E16}" destId="{D74E77B6-918B-46CB-901A-959A9F99D764}" srcOrd="3" destOrd="0" parTransId="{DA0BC1E1-B363-493A-A0A9-3284DB28F0A9}" sibTransId="{5C1F364D-EEAF-450D-9F52-60B02620C82F}"/>
    <dgm:cxn modelId="{1673511C-1326-4F0D-B05F-AE61D91B998D}" srcId="{41DB132D-3E7F-4815-A5A5-79E193358E16}" destId="{A43AD036-4E9D-4AB6-9296-2437403793BC}" srcOrd="7" destOrd="0" parTransId="{BC4822FB-DAC6-4842-8306-71D224CCDF75}" sibTransId="{6FA40B8D-6478-43E2-BADD-6167EFABA463}"/>
    <dgm:cxn modelId="{22E1561E-2002-41A7-A6B3-263D97FAC850}" type="presOf" srcId="{828D19F7-B05F-4457-B19A-F877EBA9993F}" destId="{2432A3DF-D946-48EF-A85B-803FC592A4A4}" srcOrd="0" destOrd="0" presId="urn:microsoft.com/office/officeart/2005/8/layout/default"/>
    <dgm:cxn modelId="{AFD94720-EF4B-4F75-BCF4-F7ADFF4AE50D}" srcId="{41DB132D-3E7F-4815-A5A5-79E193358E16}" destId="{654E0CA3-FE37-4C3D-9D22-2A261BF0057C}" srcOrd="5" destOrd="0" parTransId="{C6CFE50F-4AA2-403B-9342-40F63C3A1551}" sibTransId="{8EE1097E-DB64-4DBD-9D06-4A8328FD08E5}"/>
    <dgm:cxn modelId="{AF50792A-FF9D-4792-AE1C-89EE1749BB4A}" srcId="{41DB132D-3E7F-4815-A5A5-79E193358E16}" destId="{EAE824B8-CDEA-4996-9D16-5D15E8D34D32}" srcOrd="2" destOrd="0" parTransId="{8FDE109E-030A-4ACF-8C4B-B43B5FB4BC09}" sibTransId="{8F9A644D-48A9-470D-ACE0-AD9B330A0311}"/>
    <dgm:cxn modelId="{3D20CF2E-3553-4594-94EA-B7E9783078CB}" type="presOf" srcId="{A43AD036-4E9D-4AB6-9296-2437403793BC}" destId="{547917A0-A9B0-40D2-9FC5-058D5636E51A}" srcOrd="0" destOrd="0" presId="urn:microsoft.com/office/officeart/2005/8/layout/default"/>
    <dgm:cxn modelId="{614E722F-10BF-4797-8CBC-A46A26A00DBB}" type="presOf" srcId="{654E0CA3-FE37-4C3D-9D22-2A261BF0057C}" destId="{61612874-5A04-4178-9633-16A979D234DA}" srcOrd="0" destOrd="0" presId="urn:microsoft.com/office/officeart/2005/8/layout/default"/>
    <dgm:cxn modelId="{77DCEA4F-CD81-408A-A53A-3C039D9432D4}" type="presOf" srcId="{ADA001B7-EF0A-452E-9547-A1D477E5C2A6}" destId="{45E7103B-2A89-4981-8B37-1AFA43E237E5}" srcOrd="0" destOrd="0" presId="urn:microsoft.com/office/officeart/2005/8/layout/default"/>
    <dgm:cxn modelId="{B6CD5672-A1D0-488E-B3D5-9C84F0FEA073}" srcId="{41DB132D-3E7F-4815-A5A5-79E193358E16}" destId="{C91669FF-6B4E-46D8-8AD5-FB89CBB7F82A}" srcOrd="6" destOrd="0" parTransId="{E570CEE9-86F0-45B8-A362-F6A3408ACDA2}" sibTransId="{8D0F0068-E57D-486F-B406-849E153409E1}"/>
    <dgm:cxn modelId="{12CDF7A3-A2F7-4369-BADC-CDCA91021F50}" type="presOf" srcId="{D74E77B6-918B-46CB-901A-959A9F99D764}" destId="{06960539-B23A-4B20-85FE-5B495B60B52A}" srcOrd="0" destOrd="0" presId="urn:microsoft.com/office/officeart/2005/8/layout/default"/>
    <dgm:cxn modelId="{974BF8B1-FBAC-4901-B173-A202BF989920}" type="presOf" srcId="{EAE824B8-CDEA-4996-9D16-5D15E8D34D32}" destId="{64A44E83-D86C-45CF-B5B3-DE2AC62A73B4}" srcOrd="0" destOrd="0" presId="urn:microsoft.com/office/officeart/2005/8/layout/default"/>
    <dgm:cxn modelId="{08F1D5B6-6AF2-4167-B6FC-4167ACE4CBBC}" srcId="{41DB132D-3E7F-4815-A5A5-79E193358E16}" destId="{FBFE0BAF-D487-4F54-99C8-181674B33FEA}" srcOrd="0" destOrd="0" parTransId="{6A5CF2DF-F394-49A6-8ADF-F04932D64CE4}" sibTransId="{E0F44F95-4EF9-49EC-B00E-169D1BAEBCDA}"/>
    <dgm:cxn modelId="{FF5D3DBC-7413-477A-9572-90457B7AC283}" type="presOf" srcId="{C91669FF-6B4E-46D8-8AD5-FB89CBB7F82A}" destId="{54365234-BF68-4DD6-B273-C606E16E34D0}" srcOrd="0" destOrd="0" presId="urn:microsoft.com/office/officeart/2005/8/layout/default"/>
    <dgm:cxn modelId="{FD0519E1-84EC-4165-83E9-A886701E0099}" type="presOf" srcId="{FBFE0BAF-D487-4F54-99C8-181674B33FEA}" destId="{29C9703E-03EC-48EF-BD90-AB146B5552D4}" srcOrd="0" destOrd="0" presId="urn:microsoft.com/office/officeart/2005/8/layout/default"/>
    <dgm:cxn modelId="{05B781FE-AB3E-43D8-8F88-3349FC482957}" srcId="{41DB132D-3E7F-4815-A5A5-79E193358E16}" destId="{828D19F7-B05F-4457-B19A-F877EBA9993F}" srcOrd="4" destOrd="0" parTransId="{95D8ED64-6591-43B5-BD41-C6416D69CB77}" sibTransId="{AD489500-68A6-4E4A-BD47-EEFA0228B796}"/>
    <dgm:cxn modelId="{0EE2C908-C97F-41E6-AB2D-42F116257E93}" type="presParOf" srcId="{C7961C24-49EA-4335-8AE5-D1EF4F1CEDBC}" destId="{29C9703E-03EC-48EF-BD90-AB146B5552D4}" srcOrd="0" destOrd="0" presId="urn:microsoft.com/office/officeart/2005/8/layout/default"/>
    <dgm:cxn modelId="{383F1116-10A4-4FB8-A953-4C3E35CEEEEE}" type="presParOf" srcId="{C7961C24-49EA-4335-8AE5-D1EF4F1CEDBC}" destId="{B5C8301C-0DA1-4996-8F28-D037E25194F1}" srcOrd="1" destOrd="0" presId="urn:microsoft.com/office/officeart/2005/8/layout/default"/>
    <dgm:cxn modelId="{0CD80F9B-DA0A-4559-B9EC-4A35DD7B0A16}" type="presParOf" srcId="{C7961C24-49EA-4335-8AE5-D1EF4F1CEDBC}" destId="{45E7103B-2A89-4981-8B37-1AFA43E237E5}" srcOrd="2" destOrd="0" presId="urn:microsoft.com/office/officeart/2005/8/layout/default"/>
    <dgm:cxn modelId="{3723ECF4-1405-453A-BB05-FF8D3BD90E0B}" type="presParOf" srcId="{C7961C24-49EA-4335-8AE5-D1EF4F1CEDBC}" destId="{A4F50DEF-A104-47C0-8DF0-47D521EA2CE5}" srcOrd="3" destOrd="0" presId="urn:microsoft.com/office/officeart/2005/8/layout/default"/>
    <dgm:cxn modelId="{F9C2355C-9B34-4336-A552-2A673DA3075B}" type="presParOf" srcId="{C7961C24-49EA-4335-8AE5-D1EF4F1CEDBC}" destId="{64A44E83-D86C-45CF-B5B3-DE2AC62A73B4}" srcOrd="4" destOrd="0" presId="urn:microsoft.com/office/officeart/2005/8/layout/default"/>
    <dgm:cxn modelId="{4735A2F8-30EF-464D-A703-F2418DA132AA}" type="presParOf" srcId="{C7961C24-49EA-4335-8AE5-D1EF4F1CEDBC}" destId="{5EAD5DDF-07B1-4D48-A0D5-8B4B9CA0E782}" srcOrd="5" destOrd="0" presId="urn:microsoft.com/office/officeart/2005/8/layout/default"/>
    <dgm:cxn modelId="{8679352E-A044-4227-9BE2-8F988969EB7D}" type="presParOf" srcId="{C7961C24-49EA-4335-8AE5-D1EF4F1CEDBC}" destId="{06960539-B23A-4B20-85FE-5B495B60B52A}" srcOrd="6" destOrd="0" presId="urn:microsoft.com/office/officeart/2005/8/layout/default"/>
    <dgm:cxn modelId="{C9EF6906-A026-4112-9708-BE8927E18BD1}" type="presParOf" srcId="{C7961C24-49EA-4335-8AE5-D1EF4F1CEDBC}" destId="{F6F62E87-4F3E-4B5F-8A9E-F48C7A9DE21C}" srcOrd="7" destOrd="0" presId="urn:microsoft.com/office/officeart/2005/8/layout/default"/>
    <dgm:cxn modelId="{41913D79-8457-4B95-A2EA-929C49C93174}" type="presParOf" srcId="{C7961C24-49EA-4335-8AE5-D1EF4F1CEDBC}" destId="{2432A3DF-D946-48EF-A85B-803FC592A4A4}" srcOrd="8" destOrd="0" presId="urn:microsoft.com/office/officeart/2005/8/layout/default"/>
    <dgm:cxn modelId="{66996B63-39F4-4AE4-BBA3-FE990E1BE555}" type="presParOf" srcId="{C7961C24-49EA-4335-8AE5-D1EF4F1CEDBC}" destId="{BABA3C62-08CC-4825-9605-103E5253C221}" srcOrd="9" destOrd="0" presId="urn:microsoft.com/office/officeart/2005/8/layout/default"/>
    <dgm:cxn modelId="{764F463F-4982-475D-95B6-01A1702B02E3}" type="presParOf" srcId="{C7961C24-49EA-4335-8AE5-D1EF4F1CEDBC}" destId="{61612874-5A04-4178-9633-16A979D234DA}" srcOrd="10" destOrd="0" presId="urn:microsoft.com/office/officeart/2005/8/layout/default"/>
    <dgm:cxn modelId="{9BEA6140-C47B-45E6-9ABF-AC409D5899F3}" type="presParOf" srcId="{C7961C24-49EA-4335-8AE5-D1EF4F1CEDBC}" destId="{6F459291-FD80-4363-BDB6-D7E630F33D8C}" srcOrd="11" destOrd="0" presId="urn:microsoft.com/office/officeart/2005/8/layout/default"/>
    <dgm:cxn modelId="{C6F93527-B1CA-4D88-B3FD-6815F3F3B5F8}" type="presParOf" srcId="{C7961C24-49EA-4335-8AE5-D1EF4F1CEDBC}" destId="{54365234-BF68-4DD6-B273-C606E16E34D0}" srcOrd="12" destOrd="0" presId="urn:microsoft.com/office/officeart/2005/8/layout/default"/>
    <dgm:cxn modelId="{F127A4FD-B55D-4B7B-8E22-0F306ED16C11}" type="presParOf" srcId="{C7961C24-49EA-4335-8AE5-D1EF4F1CEDBC}" destId="{C64E5B6B-AC43-41F8-AC95-16FACA2AF54F}" srcOrd="13" destOrd="0" presId="urn:microsoft.com/office/officeart/2005/8/layout/default"/>
    <dgm:cxn modelId="{AACBFA7D-08EA-4A48-91EE-F2111DD370D8}" type="presParOf" srcId="{C7961C24-49EA-4335-8AE5-D1EF4F1CEDBC}" destId="{547917A0-A9B0-40D2-9FC5-058D5636E51A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E99100-B97B-4104-8E73-8B0A2FAB6453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3E211EF-4299-4BCC-80F8-439BE5EFC2CC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>
              <a:solidFill>
                <a:srgbClr val="1893E0"/>
              </a:solidFill>
            </a:rPr>
            <a:t>Какую практику из сегодняшних выступлений я возьму в свой сад уже завтра?</a:t>
          </a:r>
          <a:endParaRPr lang="ru-RU" dirty="0">
            <a:solidFill>
              <a:srgbClr val="1893E0"/>
            </a:solidFill>
          </a:endParaRPr>
        </a:p>
      </dgm:t>
    </dgm:pt>
    <dgm:pt modelId="{DD61B62A-C94E-4DB5-AD31-6E4AD3981C10}" type="parTrans" cxnId="{3BD176D5-BC3F-44D5-B56C-ECAAE7AD3AB0}">
      <dgm:prSet/>
      <dgm:spPr/>
      <dgm:t>
        <a:bodyPr/>
        <a:lstStyle/>
        <a:p>
          <a:endParaRPr lang="ru-RU"/>
        </a:p>
      </dgm:t>
    </dgm:pt>
    <dgm:pt modelId="{1786E802-9949-4BDA-AC08-96001371EDA1}" type="sibTrans" cxnId="{3BD176D5-BC3F-44D5-B56C-ECAAE7AD3AB0}">
      <dgm:prSet/>
      <dgm:spPr/>
      <dgm:t>
        <a:bodyPr/>
        <a:lstStyle/>
        <a:p>
          <a:endParaRPr lang="ru-RU"/>
        </a:p>
      </dgm:t>
    </dgm:pt>
    <dgm:pt modelId="{8B13BEE7-88D7-421D-9EC1-8829DDF8F0E4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>
              <a:solidFill>
                <a:srgbClr val="C536D5"/>
              </a:solidFill>
            </a:rPr>
            <a:t>Что было для меня самым полезным в проектировочной мастерской?</a:t>
          </a:r>
          <a:endParaRPr lang="ru-RU" dirty="0">
            <a:solidFill>
              <a:srgbClr val="C536D5"/>
            </a:solidFill>
          </a:endParaRPr>
        </a:p>
      </dgm:t>
    </dgm:pt>
    <dgm:pt modelId="{4CD6BF30-B3F4-4BC7-8DB9-64A6141EE8D7}" type="parTrans" cxnId="{3E6569A4-B051-4082-9371-CD9A0C34A2F3}">
      <dgm:prSet/>
      <dgm:spPr/>
      <dgm:t>
        <a:bodyPr/>
        <a:lstStyle/>
        <a:p>
          <a:endParaRPr lang="ru-RU"/>
        </a:p>
      </dgm:t>
    </dgm:pt>
    <dgm:pt modelId="{C288A44B-A041-4DD9-8F4F-9695805885F6}" type="sibTrans" cxnId="{3E6569A4-B051-4082-9371-CD9A0C34A2F3}">
      <dgm:prSet/>
      <dgm:spPr/>
      <dgm:t>
        <a:bodyPr/>
        <a:lstStyle/>
        <a:p>
          <a:endParaRPr lang="ru-RU"/>
        </a:p>
      </dgm:t>
    </dgm:pt>
    <dgm:pt modelId="{0852B889-00E1-496C-84DD-2FBD93B8823E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>
              <a:solidFill>
                <a:srgbClr val="E13500"/>
              </a:solidFill>
            </a:rPr>
            <a:t>Что осталось неясным,  нужно еще изучать?</a:t>
          </a:r>
          <a:endParaRPr lang="ru-RU" dirty="0">
            <a:solidFill>
              <a:srgbClr val="E13500"/>
            </a:solidFill>
          </a:endParaRPr>
        </a:p>
      </dgm:t>
    </dgm:pt>
    <dgm:pt modelId="{3E7AF7E4-C928-4E17-9E02-2ED877BAA429}" type="parTrans" cxnId="{EB0F4CA1-590C-41CD-A762-A6AE6FDC75C6}">
      <dgm:prSet/>
      <dgm:spPr/>
      <dgm:t>
        <a:bodyPr/>
        <a:lstStyle/>
        <a:p>
          <a:endParaRPr lang="ru-RU"/>
        </a:p>
      </dgm:t>
    </dgm:pt>
    <dgm:pt modelId="{35C6A3AF-A1E9-42D3-AEB3-C549989B8D08}" type="sibTrans" cxnId="{EB0F4CA1-590C-41CD-A762-A6AE6FDC75C6}">
      <dgm:prSet/>
      <dgm:spPr/>
      <dgm:t>
        <a:bodyPr/>
        <a:lstStyle/>
        <a:p>
          <a:endParaRPr lang="ru-RU"/>
        </a:p>
      </dgm:t>
    </dgm:pt>
    <dgm:pt modelId="{69B75640-ACA6-4102-841E-9E588C1A474B}" type="pres">
      <dgm:prSet presAssocID="{F6E99100-B97B-4104-8E73-8B0A2FAB6453}" presName="diagram" presStyleCnt="0">
        <dgm:presLayoutVars>
          <dgm:dir/>
          <dgm:resizeHandles val="exact"/>
        </dgm:presLayoutVars>
      </dgm:prSet>
      <dgm:spPr/>
    </dgm:pt>
    <dgm:pt modelId="{A966AE7F-12E3-48E6-AF9D-8C3BD8E818ED}" type="pres">
      <dgm:prSet presAssocID="{03E211EF-4299-4BCC-80F8-439BE5EFC2CC}" presName="node" presStyleLbl="node1" presStyleIdx="0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E9C577C8-F6C1-47A6-838C-4C2C05AE5828}" type="pres">
      <dgm:prSet presAssocID="{1786E802-9949-4BDA-AC08-96001371EDA1}" presName="sibTrans" presStyleCnt="0"/>
      <dgm:spPr/>
    </dgm:pt>
    <dgm:pt modelId="{643577DC-869D-4F9B-86FF-8C9269BFE517}" type="pres">
      <dgm:prSet presAssocID="{8B13BEE7-88D7-421D-9EC1-8829DDF8F0E4}" presName="node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637569FD-CC64-4605-8C75-A87AEE6ECCA0}" type="pres">
      <dgm:prSet presAssocID="{C288A44B-A041-4DD9-8F4F-9695805885F6}" presName="sibTrans" presStyleCnt="0"/>
      <dgm:spPr/>
    </dgm:pt>
    <dgm:pt modelId="{5C6A9FDA-752B-42A5-AA4D-2A785D0584F1}" type="pres">
      <dgm:prSet presAssocID="{0852B889-00E1-496C-84DD-2FBD93B8823E}" presName="node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D7F0AA0A-0832-4456-B32C-294A5820E7A6}" type="presOf" srcId="{0852B889-00E1-496C-84DD-2FBD93B8823E}" destId="{5C6A9FDA-752B-42A5-AA4D-2A785D0584F1}" srcOrd="0" destOrd="0" presId="urn:microsoft.com/office/officeart/2005/8/layout/default"/>
    <dgm:cxn modelId="{7E47F31F-4C8F-4BC3-9560-C35B908AD5C9}" type="presOf" srcId="{03E211EF-4299-4BCC-80F8-439BE5EFC2CC}" destId="{A966AE7F-12E3-48E6-AF9D-8C3BD8E818ED}" srcOrd="0" destOrd="0" presId="urn:microsoft.com/office/officeart/2005/8/layout/default"/>
    <dgm:cxn modelId="{D9F2D125-5A39-4B0A-BA1D-9D2E93E4B2AD}" type="presOf" srcId="{F6E99100-B97B-4104-8E73-8B0A2FAB6453}" destId="{69B75640-ACA6-4102-841E-9E588C1A474B}" srcOrd="0" destOrd="0" presId="urn:microsoft.com/office/officeart/2005/8/layout/default"/>
    <dgm:cxn modelId="{15E51A62-0F2A-4166-9CE6-40474BC63A73}" type="presOf" srcId="{8B13BEE7-88D7-421D-9EC1-8829DDF8F0E4}" destId="{643577DC-869D-4F9B-86FF-8C9269BFE517}" srcOrd="0" destOrd="0" presId="urn:microsoft.com/office/officeart/2005/8/layout/default"/>
    <dgm:cxn modelId="{EB0F4CA1-590C-41CD-A762-A6AE6FDC75C6}" srcId="{F6E99100-B97B-4104-8E73-8B0A2FAB6453}" destId="{0852B889-00E1-496C-84DD-2FBD93B8823E}" srcOrd="2" destOrd="0" parTransId="{3E7AF7E4-C928-4E17-9E02-2ED877BAA429}" sibTransId="{35C6A3AF-A1E9-42D3-AEB3-C549989B8D08}"/>
    <dgm:cxn modelId="{3E6569A4-B051-4082-9371-CD9A0C34A2F3}" srcId="{F6E99100-B97B-4104-8E73-8B0A2FAB6453}" destId="{8B13BEE7-88D7-421D-9EC1-8829DDF8F0E4}" srcOrd="1" destOrd="0" parTransId="{4CD6BF30-B3F4-4BC7-8DB9-64A6141EE8D7}" sibTransId="{C288A44B-A041-4DD9-8F4F-9695805885F6}"/>
    <dgm:cxn modelId="{3BD176D5-BC3F-44D5-B56C-ECAAE7AD3AB0}" srcId="{F6E99100-B97B-4104-8E73-8B0A2FAB6453}" destId="{03E211EF-4299-4BCC-80F8-439BE5EFC2CC}" srcOrd="0" destOrd="0" parTransId="{DD61B62A-C94E-4DB5-AD31-6E4AD3981C10}" sibTransId="{1786E802-9949-4BDA-AC08-96001371EDA1}"/>
    <dgm:cxn modelId="{9873EE94-D9D1-4FBB-8F3F-F56A26345ACF}" type="presParOf" srcId="{69B75640-ACA6-4102-841E-9E588C1A474B}" destId="{A966AE7F-12E3-48E6-AF9D-8C3BD8E818ED}" srcOrd="0" destOrd="0" presId="urn:microsoft.com/office/officeart/2005/8/layout/default"/>
    <dgm:cxn modelId="{89B90BA8-4DF6-4153-91BA-B55AC5DD5E8F}" type="presParOf" srcId="{69B75640-ACA6-4102-841E-9E588C1A474B}" destId="{E9C577C8-F6C1-47A6-838C-4C2C05AE5828}" srcOrd="1" destOrd="0" presId="urn:microsoft.com/office/officeart/2005/8/layout/default"/>
    <dgm:cxn modelId="{D247E161-277D-4BA5-894B-58B616621AD4}" type="presParOf" srcId="{69B75640-ACA6-4102-841E-9E588C1A474B}" destId="{643577DC-869D-4F9B-86FF-8C9269BFE517}" srcOrd="2" destOrd="0" presId="urn:microsoft.com/office/officeart/2005/8/layout/default"/>
    <dgm:cxn modelId="{0915ED5C-D272-412E-8953-EFDECAE49783}" type="presParOf" srcId="{69B75640-ACA6-4102-841E-9E588C1A474B}" destId="{637569FD-CC64-4605-8C75-A87AEE6ECCA0}" srcOrd="3" destOrd="0" presId="urn:microsoft.com/office/officeart/2005/8/layout/default"/>
    <dgm:cxn modelId="{CF01D254-5720-4BEC-9991-9F6204F86D18}" type="presParOf" srcId="{69B75640-ACA6-4102-841E-9E588C1A474B}" destId="{5C6A9FDA-752B-42A5-AA4D-2A785D0584F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E8077B-E8E6-4784-BD0E-A5E45070E923}">
      <dsp:nvSpPr>
        <dsp:cNvPr id="0" name=""/>
        <dsp:cNvSpPr/>
      </dsp:nvSpPr>
      <dsp:spPr>
        <a:xfrm>
          <a:off x="0" y="2256"/>
          <a:ext cx="71909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BB9F11-BF7F-4DE5-8B7B-CB3F3CA51BA9}">
      <dsp:nvSpPr>
        <dsp:cNvPr id="0" name=""/>
        <dsp:cNvSpPr/>
      </dsp:nvSpPr>
      <dsp:spPr>
        <a:xfrm>
          <a:off x="0" y="2256"/>
          <a:ext cx="7190913" cy="76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Развитие профессиональной компетентности педагогов ДОО в сфере взаимодействия с родителями и их просвещения.</a:t>
          </a:r>
        </a:p>
      </dsp:txBody>
      <dsp:txXfrm>
        <a:off x="0" y="2256"/>
        <a:ext cx="7190913" cy="769385"/>
      </dsp:txXfrm>
    </dsp:sp>
    <dsp:sp modelId="{124DC7DD-9891-4075-BF6D-D7E2239CB971}">
      <dsp:nvSpPr>
        <dsp:cNvPr id="0" name=""/>
        <dsp:cNvSpPr/>
      </dsp:nvSpPr>
      <dsp:spPr>
        <a:xfrm>
          <a:off x="0" y="771641"/>
          <a:ext cx="71909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BB5E5-57F3-4F3A-93A0-5B4A83EA4014}">
      <dsp:nvSpPr>
        <dsp:cNvPr id="0" name=""/>
        <dsp:cNvSpPr/>
      </dsp:nvSpPr>
      <dsp:spPr>
        <a:xfrm>
          <a:off x="0" y="771641"/>
          <a:ext cx="7190913" cy="76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Выстраивание конструктивного диалога в системе «педагог – родитель».</a:t>
          </a:r>
        </a:p>
      </dsp:txBody>
      <dsp:txXfrm>
        <a:off x="0" y="771641"/>
        <a:ext cx="7190913" cy="769385"/>
      </dsp:txXfrm>
    </dsp:sp>
    <dsp:sp modelId="{DE866160-E478-40CB-822E-530730B6654E}">
      <dsp:nvSpPr>
        <dsp:cNvPr id="0" name=""/>
        <dsp:cNvSpPr/>
      </dsp:nvSpPr>
      <dsp:spPr>
        <a:xfrm>
          <a:off x="0" y="1541027"/>
          <a:ext cx="71909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EEA11-3755-4CD6-8034-6281124B0A08}">
      <dsp:nvSpPr>
        <dsp:cNvPr id="0" name=""/>
        <dsp:cNvSpPr/>
      </dsp:nvSpPr>
      <dsp:spPr>
        <a:xfrm>
          <a:off x="0" y="1541027"/>
          <a:ext cx="7190913" cy="76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Выход на создание сообщества «педагоги ДОО – просвещённые родители».</a:t>
          </a:r>
        </a:p>
      </dsp:txBody>
      <dsp:txXfrm>
        <a:off x="0" y="1541027"/>
        <a:ext cx="7190913" cy="769385"/>
      </dsp:txXfrm>
    </dsp:sp>
    <dsp:sp modelId="{49F1660B-5178-4A64-88A6-3E06B6E5E58D}">
      <dsp:nvSpPr>
        <dsp:cNvPr id="0" name=""/>
        <dsp:cNvSpPr/>
      </dsp:nvSpPr>
      <dsp:spPr>
        <a:xfrm>
          <a:off x="0" y="2310413"/>
          <a:ext cx="71909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5A9D5-7D76-489A-9F78-AC4E2B96A287}">
      <dsp:nvSpPr>
        <dsp:cNvPr id="0" name=""/>
        <dsp:cNvSpPr/>
      </dsp:nvSpPr>
      <dsp:spPr>
        <a:xfrm>
          <a:off x="0" y="2310413"/>
          <a:ext cx="7190913" cy="76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Создание эффективных инструментов просвещения родителей.</a:t>
          </a:r>
        </a:p>
      </dsp:txBody>
      <dsp:txXfrm>
        <a:off x="0" y="2310413"/>
        <a:ext cx="7190913" cy="769385"/>
      </dsp:txXfrm>
    </dsp:sp>
    <dsp:sp modelId="{4A5F88BD-354D-4ADE-9585-279D0B6A5CFE}">
      <dsp:nvSpPr>
        <dsp:cNvPr id="0" name=""/>
        <dsp:cNvSpPr/>
      </dsp:nvSpPr>
      <dsp:spPr>
        <a:xfrm>
          <a:off x="0" y="3079798"/>
          <a:ext cx="71909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0E870-B463-4D69-A434-5E5946516CE5}">
      <dsp:nvSpPr>
        <dsp:cNvPr id="0" name=""/>
        <dsp:cNvSpPr/>
      </dsp:nvSpPr>
      <dsp:spPr>
        <a:xfrm>
          <a:off x="0" y="3079798"/>
          <a:ext cx="7190913" cy="76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Аккумулирование и трансляция лучших практик просвещения родителей.</a:t>
          </a:r>
        </a:p>
      </dsp:txBody>
      <dsp:txXfrm>
        <a:off x="0" y="3079798"/>
        <a:ext cx="7190913" cy="769385"/>
      </dsp:txXfrm>
    </dsp:sp>
    <dsp:sp modelId="{27B69631-6722-4A0C-BF94-3A935458A550}">
      <dsp:nvSpPr>
        <dsp:cNvPr id="0" name=""/>
        <dsp:cNvSpPr/>
      </dsp:nvSpPr>
      <dsp:spPr>
        <a:xfrm>
          <a:off x="0" y="3849184"/>
          <a:ext cx="71909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AC73CB-0113-41C6-BA29-1412A16FE52F}">
      <dsp:nvSpPr>
        <dsp:cNvPr id="0" name=""/>
        <dsp:cNvSpPr/>
      </dsp:nvSpPr>
      <dsp:spPr>
        <a:xfrm>
          <a:off x="0" y="3849184"/>
          <a:ext cx="7190913" cy="76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Взаимодействие педагогического сообщества по вопросам просвещения </a:t>
          </a:r>
          <a:r>
            <a:rPr lang="ru-RU" sz="1600" kern="1200" dirty="0">
              <a:solidFill>
                <a:schemeClr val="tx1"/>
              </a:solidFill>
              <a:latin typeface="Golos Text" panose="020B0604020202020204" charset="0"/>
              <a:ea typeface="+mn-ea"/>
              <a:cs typeface="Golos Text" panose="020B0604020202020204" charset="0"/>
            </a:rPr>
            <a:t>родителей</a:t>
          </a: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 в ДОО на уровне ДОО, муниципалитета, региона, РФ.</a:t>
          </a:r>
        </a:p>
      </dsp:txBody>
      <dsp:txXfrm>
        <a:off x="0" y="3849184"/>
        <a:ext cx="7190913" cy="769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C9703E-03EC-48EF-BD90-AB146B5552D4}">
      <dsp:nvSpPr>
        <dsp:cNvPr id="0" name=""/>
        <dsp:cNvSpPr/>
      </dsp:nvSpPr>
      <dsp:spPr>
        <a:xfrm>
          <a:off x="297940" y="882193"/>
          <a:ext cx="2555309" cy="153318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рост профессиональной компетентности педагогов</a:t>
          </a:r>
        </a:p>
      </dsp:txBody>
      <dsp:txXfrm>
        <a:off x="372784" y="957037"/>
        <a:ext cx="2405621" cy="1383497"/>
      </dsp:txXfrm>
    </dsp:sp>
    <dsp:sp modelId="{45E7103B-2A89-4981-8B37-1AFA43E237E5}">
      <dsp:nvSpPr>
        <dsp:cNvPr id="0" name=""/>
        <dsp:cNvSpPr/>
      </dsp:nvSpPr>
      <dsp:spPr>
        <a:xfrm>
          <a:off x="3108780" y="882193"/>
          <a:ext cx="2555309" cy="153318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увеличилась доля родителей, обращающихся за поддержкой к педагогам </a:t>
          </a:r>
        </a:p>
      </dsp:txBody>
      <dsp:txXfrm>
        <a:off x="3183624" y="957037"/>
        <a:ext cx="2405621" cy="1383497"/>
      </dsp:txXfrm>
    </dsp:sp>
    <dsp:sp modelId="{64A44E83-D86C-45CF-B5B3-DE2AC62A73B4}">
      <dsp:nvSpPr>
        <dsp:cNvPr id="0" name=""/>
        <dsp:cNvSpPr/>
      </dsp:nvSpPr>
      <dsp:spPr>
        <a:xfrm>
          <a:off x="5919620" y="882193"/>
          <a:ext cx="2555309" cy="153318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повысилась удовлетворенность родителей взаимодействием с педагогами </a:t>
          </a:r>
        </a:p>
      </dsp:txBody>
      <dsp:txXfrm>
        <a:off x="5994464" y="957037"/>
        <a:ext cx="2405621" cy="1383497"/>
      </dsp:txXfrm>
    </dsp:sp>
    <dsp:sp modelId="{06960539-B23A-4B20-85FE-5B495B60B52A}">
      <dsp:nvSpPr>
        <dsp:cNvPr id="0" name=""/>
        <dsp:cNvSpPr/>
      </dsp:nvSpPr>
      <dsp:spPr>
        <a:xfrm>
          <a:off x="8730460" y="882193"/>
          <a:ext cx="2555309" cy="153318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произошел переход от монолога к диалогу педагогов с родителями</a:t>
          </a:r>
        </a:p>
      </dsp:txBody>
      <dsp:txXfrm>
        <a:off x="8805304" y="957037"/>
        <a:ext cx="2405621" cy="1383497"/>
      </dsp:txXfrm>
    </dsp:sp>
    <dsp:sp modelId="{2432A3DF-D946-48EF-A85B-803FC592A4A4}">
      <dsp:nvSpPr>
        <dsp:cNvPr id="0" name=""/>
        <dsp:cNvSpPr/>
      </dsp:nvSpPr>
      <dsp:spPr>
        <a:xfrm>
          <a:off x="3466" y="2670910"/>
          <a:ext cx="2555309" cy="153318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Golos Text" panose="020B0604020202020204" charset="0"/>
              <a:cs typeface="Golos Text" panose="020B0604020202020204" charset="0"/>
            </a:rPr>
            <a:t>увеличилось количество родительских инициатив</a:t>
          </a:r>
        </a:p>
      </dsp:txBody>
      <dsp:txXfrm>
        <a:off x="78310" y="2745754"/>
        <a:ext cx="2405621" cy="1383497"/>
      </dsp:txXfrm>
    </dsp:sp>
    <dsp:sp modelId="{61612874-5A04-4178-9633-16A979D234DA}">
      <dsp:nvSpPr>
        <dsp:cNvPr id="0" name=""/>
        <dsp:cNvSpPr/>
      </dsp:nvSpPr>
      <dsp:spPr>
        <a:xfrm>
          <a:off x="2814306" y="2670910"/>
          <a:ext cx="3144256" cy="153318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повысилась родительская компетентность, сформировалось «сообщество «ответственных и просвещенных» родителей</a:t>
          </a:r>
        </a:p>
      </dsp:txBody>
      <dsp:txXfrm>
        <a:off x="2889150" y="2745754"/>
        <a:ext cx="2994568" cy="1383497"/>
      </dsp:txXfrm>
    </dsp:sp>
    <dsp:sp modelId="{54365234-BF68-4DD6-B273-C606E16E34D0}">
      <dsp:nvSpPr>
        <dsp:cNvPr id="0" name=""/>
        <dsp:cNvSpPr/>
      </dsp:nvSpPr>
      <dsp:spPr>
        <a:xfrm>
          <a:off x="6214094" y="2670910"/>
          <a:ext cx="2555309" cy="153318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увеличилась доля родителей, вовлеченных в образовательный процесс ДОО</a:t>
          </a:r>
        </a:p>
      </dsp:txBody>
      <dsp:txXfrm>
        <a:off x="6288938" y="2745754"/>
        <a:ext cx="2405621" cy="1383497"/>
      </dsp:txXfrm>
    </dsp:sp>
    <dsp:sp modelId="{547917A0-A9B0-40D2-9FC5-058D5636E51A}">
      <dsp:nvSpPr>
        <dsp:cNvPr id="0" name=""/>
        <dsp:cNvSpPr/>
      </dsp:nvSpPr>
      <dsp:spPr>
        <a:xfrm>
          <a:off x="9022728" y="2670910"/>
          <a:ext cx="2555309" cy="1533185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Golos Text" panose="020B0604020202020204" charset="0"/>
              <a:cs typeface="Golos Text" panose="020B0604020202020204" charset="0"/>
            </a:rPr>
            <a:t>выстроены прочные связи на разных уровнях (на уровне ДОО, муниципалитета, региона, РФ</a:t>
          </a:r>
        </a:p>
      </dsp:txBody>
      <dsp:txXfrm>
        <a:off x="9097572" y="2745754"/>
        <a:ext cx="2405621" cy="13834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6AE7F-12E3-48E6-AF9D-8C3BD8E818ED}">
      <dsp:nvSpPr>
        <dsp:cNvPr id="0" name=""/>
        <dsp:cNvSpPr/>
      </dsp:nvSpPr>
      <dsp:spPr>
        <a:xfrm>
          <a:off x="0" y="400953"/>
          <a:ext cx="3386735" cy="2032041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rgbClr val="1893E0"/>
              </a:solidFill>
            </a:rPr>
            <a:t>Какую практику из сегодняшних выступлений я возьму в свой сад уже завтра?</a:t>
          </a:r>
          <a:endParaRPr lang="ru-RU" sz="2300" kern="1200" dirty="0">
            <a:solidFill>
              <a:srgbClr val="1893E0"/>
            </a:solidFill>
          </a:endParaRPr>
        </a:p>
      </dsp:txBody>
      <dsp:txXfrm>
        <a:off x="99196" y="500149"/>
        <a:ext cx="3188343" cy="1833649"/>
      </dsp:txXfrm>
    </dsp:sp>
    <dsp:sp modelId="{643577DC-869D-4F9B-86FF-8C9269BFE517}">
      <dsp:nvSpPr>
        <dsp:cNvPr id="0" name=""/>
        <dsp:cNvSpPr/>
      </dsp:nvSpPr>
      <dsp:spPr>
        <a:xfrm>
          <a:off x="3725408" y="400953"/>
          <a:ext cx="3386735" cy="2032041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rgbClr val="C536D5"/>
              </a:solidFill>
            </a:rPr>
            <a:t>Что было для меня самым полезным в проектировочной мастерской?</a:t>
          </a:r>
          <a:endParaRPr lang="ru-RU" sz="2300" kern="1200" dirty="0">
            <a:solidFill>
              <a:srgbClr val="C536D5"/>
            </a:solidFill>
          </a:endParaRPr>
        </a:p>
      </dsp:txBody>
      <dsp:txXfrm>
        <a:off x="3824604" y="500149"/>
        <a:ext cx="3188343" cy="1833649"/>
      </dsp:txXfrm>
    </dsp:sp>
    <dsp:sp modelId="{5C6A9FDA-752B-42A5-AA4D-2A785D0584F1}">
      <dsp:nvSpPr>
        <dsp:cNvPr id="0" name=""/>
        <dsp:cNvSpPr/>
      </dsp:nvSpPr>
      <dsp:spPr>
        <a:xfrm>
          <a:off x="7450817" y="400953"/>
          <a:ext cx="3386735" cy="2032041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rgbClr val="E13500"/>
              </a:solidFill>
            </a:rPr>
            <a:t>Что осталось неясным,  нужно еще изучать?</a:t>
          </a:r>
          <a:endParaRPr lang="ru-RU" sz="2300" kern="1200" dirty="0">
            <a:solidFill>
              <a:srgbClr val="E13500"/>
            </a:solidFill>
          </a:endParaRPr>
        </a:p>
      </dsp:txBody>
      <dsp:txXfrm>
        <a:off x="7550013" y="500149"/>
        <a:ext cx="3188343" cy="1833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3A943-655B-40F7-9A2A-2B0873FC6F16}" type="datetimeFigureOut">
              <a:rPr lang="ru-RU" smtClean="0"/>
              <a:t>19.04.2026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E3EE9-9484-4B18-BC0B-6A02E2BC1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60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FE3EE9-9484-4B18-BC0B-6A02E2BC13E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23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>
            <a:extLst>
              <a:ext uri="{FF2B5EF4-FFF2-40B4-BE49-F238E27FC236}">
                <a16:creationId xmlns:a16="http://schemas.microsoft.com/office/drawing/2014/main" id="{500A0BFA-51F1-446A-A3CE-3B146EBA3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263" y="1560037"/>
            <a:ext cx="6442197" cy="121285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06269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69065" y="4547687"/>
            <a:ext cx="3741738" cy="101123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Golos Text"/>
                <a:cs typeface="Golos Text"/>
              </a:defRPr>
            </a:lvl1pPr>
          </a:lstStyle>
          <a:p>
            <a:pPr lvl="0">
              <a:defRPr/>
            </a:pPr>
            <a:r>
              <a:rPr lang="ru-RU"/>
              <a:t>Образец подписи</a:t>
            </a:r>
            <a:endParaRPr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F92137-62C2-4B87-B072-F39FFDB776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065" y="1521764"/>
            <a:ext cx="6160354" cy="1325562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557213" y="4520989"/>
            <a:ext cx="3741738" cy="101123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Golos Text"/>
                <a:cs typeface="Golos Text"/>
              </a:defRPr>
            </a:lvl1pPr>
          </a:lstStyle>
          <a:p>
            <a:pPr lvl="0">
              <a:defRPr/>
            </a:pPr>
            <a:r>
              <a:rPr lang="ru-RU"/>
              <a:t>Образец подписи</a:t>
            </a: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0A9489-93E1-4018-A024-A3C9B9DD17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213" y="1454150"/>
            <a:ext cx="6371125" cy="1125538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Текст 11"/>
          <p:cNvSpPr>
            <a:spLocks noGrp="1"/>
          </p:cNvSpPr>
          <p:nvPr>
            <p:ph type="body" sz="quarter" idx="10"/>
          </p:nvPr>
        </p:nvSpPr>
        <p:spPr bwMode="auto">
          <a:xfrm>
            <a:off x="1022684" y="2027488"/>
            <a:ext cx="6219825" cy="3308350"/>
          </a:xfrm>
        </p:spPr>
        <p:txBody>
          <a:bodyPr>
            <a:normAutofit/>
          </a:bodyPr>
          <a:lstStyle>
            <a:lvl1pPr marL="0" indent="0">
              <a:buNone/>
              <a:defRPr sz="1700">
                <a:solidFill>
                  <a:schemeClr val="tx1">
                    <a:lumMod val="95000"/>
                    <a:lumOff val="5000"/>
                  </a:schemeClr>
                </a:solidFill>
                <a:latin typeface="Golos Text"/>
                <a:cs typeface="Golos Text"/>
              </a:defRPr>
            </a:lvl1pPr>
            <a:lvl2pPr>
              <a:defRPr sz="1700">
                <a:latin typeface="Golos Text"/>
                <a:cs typeface="Golos Text"/>
              </a:defRPr>
            </a:lvl2pPr>
            <a:lvl3pPr>
              <a:defRPr sz="1700">
                <a:latin typeface="Golos Text"/>
                <a:cs typeface="Golos Text"/>
              </a:defRPr>
            </a:lvl3pPr>
            <a:lvl4pPr>
              <a:defRPr sz="1700">
                <a:latin typeface="Golos Text"/>
                <a:cs typeface="Golos Text"/>
              </a:defRPr>
            </a:lvl4pPr>
            <a:lvl5pPr>
              <a:defRPr sz="1700">
                <a:latin typeface="Golos Text"/>
                <a:cs typeface="Golos Text"/>
              </a:defRPr>
            </a:lvl5pPr>
          </a:lstStyle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</p:txBody>
      </p:sp>
      <p:sp>
        <p:nvSpPr>
          <p:cNvPr id="15" name="Заголовок 14"/>
          <p:cNvSpPr>
            <a:spLocks noGrp="1"/>
          </p:cNvSpPr>
          <p:nvPr>
            <p:ph type="title" hasCustomPrompt="1"/>
          </p:nvPr>
        </p:nvSpPr>
        <p:spPr bwMode="auto">
          <a:xfrm>
            <a:off x="1030711" y="377152"/>
            <a:ext cx="6224331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1893E0"/>
                </a:solidFill>
                <a:latin typeface="ARCO"/>
              </a:defRPr>
            </a:lvl1pPr>
          </a:lstStyle>
          <a:p>
            <a:pPr>
              <a:defRPr/>
            </a:pPr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хний колонтитул (текст и рисунок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37" y="1339809"/>
            <a:ext cx="11356975" cy="752759"/>
          </a:xfrm>
        </p:spPr>
        <p:txBody>
          <a:bodyPr>
            <a:normAutofit/>
          </a:bodyPr>
          <a:lstStyle>
            <a:lvl1pPr>
              <a:defRPr sz="4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1613" y="6280154"/>
            <a:ext cx="2743200" cy="365125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90DFE843-6A1D-43AF-B7EA-B02FC719CA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7838" y="2667000"/>
            <a:ext cx="5015295" cy="3418012"/>
          </a:xfrm>
        </p:spPr>
        <p:txBody>
          <a:bodyPr>
            <a:normAutofit/>
          </a:bodyPr>
          <a:lstStyle>
            <a:lvl1pPr marL="0" indent="0">
              <a:buNone/>
              <a:defRPr sz="1700">
                <a:latin typeface="Golos Tex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5C7C7DAE-2090-4D82-A3E7-A62CBB56B9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67388" y="2667000"/>
            <a:ext cx="6067425" cy="34180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93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хний колонтитул (список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37" y="1339809"/>
            <a:ext cx="11356975" cy="752759"/>
          </a:xfrm>
        </p:spPr>
        <p:txBody>
          <a:bodyPr>
            <a:normAutofit/>
          </a:bodyPr>
          <a:lstStyle>
            <a:lvl1pPr>
              <a:defRPr sz="4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1613" y="6280154"/>
            <a:ext cx="2743200" cy="365125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90DFE843-6A1D-43AF-B7EA-B02FC719CA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7838" y="2490969"/>
            <a:ext cx="5015295" cy="556846"/>
          </a:xfrm>
        </p:spPr>
        <p:txBody>
          <a:bodyPr>
            <a:normAutofit/>
          </a:bodyPr>
          <a:lstStyle>
            <a:lvl1pPr marL="285750" indent="-285750">
              <a:buClr>
                <a:srgbClr val="1893E0"/>
              </a:buClr>
              <a:buSzPct val="100000"/>
              <a:buFont typeface="Arial" panose="020B0604020202020204" pitchFamily="34" charset="0"/>
              <a:buChar char="•"/>
              <a:defRPr sz="2400" b="1">
                <a:solidFill>
                  <a:srgbClr val="1893E0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A770E1E1-251B-4644-84FB-BB438E2F27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9517" y="2490969"/>
            <a:ext cx="5015295" cy="556846"/>
          </a:xfrm>
        </p:spPr>
        <p:txBody>
          <a:bodyPr>
            <a:normAutofit/>
          </a:bodyPr>
          <a:lstStyle>
            <a:lvl1pPr marL="285750" indent="-285750">
              <a:buClr>
                <a:srgbClr val="E13500"/>
              </a:buClr>
              <a:buSzPct val="100000"/>
              <a:buFont typeface="Arial" panose="020B0604020202020204" pitchFamily="34" charset="0"/>
              <a:buChar char="•"/>
              <a:defRPr sz="2400" b="1">
                <a:solidFill>
                  <a:srgbClr val="E13500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4DFB7F45-AF83-4F3D-9041-640C61201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7838" y="3399507"/>
            <a:ext cx="5015295" cy="556846"/>
          </a:xfrm>
        </p:spPr>
        <p:txBody>
          <a:bodyPr>
            <a:normAutofit/>
          </a:bodyPr>
          <a:lstStyle>
            <a:lvl1pPr marL="285750" indent="-285750">
              <a:buClr>
                <a:srgbClr val="A3DF0C"/>
              </a:buClr>
              <a:buSzPct val="100000"/>
              <a:buFont typeface="Arial" panose="020B0604020202020204" pitchFamily="34" charset="0"/>
              <a:buChar char="•"/>
              <a:defRPr sz="2400" b="1">
                <a:solidFill>
                  <a:srgbClr val="A3DF0C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0D932C62-99C7-40E4-B12F-B34905E57A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9516" y="3399507"/>
            <a:ext cx="5015295" cy="556846"/>
          </a:xfrm>
        </p:spPr>
        <p:txBody>
          <a:bodyPr>
            <a:normAutofit/>
          </a:bodyPr>
          <a:lstStyle>
            <a:lvl1pPr marL="285750" indent="-285750">
              <a:buClr>
                <a:srgbClr val="FB58A7"/>
              </a:buClr>
              <a:buSzPct val="100000"/>
              <a:buFont typeface="Arial" panose="020B0604020202020204" pitchFamily="34" charset="0"/>
              <a:buChar char="•"/>
              <a:defRPr sz="2400" b="1">
                <a:solidFill>
                  <a:srgbClr val="FB58A7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62756E56-6580-4635-B545-57E9B06901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7838" y="4310979"/>
            <a:ext cx="5015295" cy="556846"/>
          </a:xfrm>
        </p:spPr>
        <p:txBody>
          <a:bodyPr>
            <a:normAutofit/>
          </a:bodyPr>
          <a:lstStyle>
            <a:lvl1pPr marL="285750" indent="-285750">
              <a:buClr>
                <a:srgbClr val="C536D5"/>
              </a:buClr>
              <a:buSzPct val="100000"/>
              <a:buFont typeface="Arial" panose="020B0604020202020204" pitchFamily="34" charset="0"/>
              <a:buChar char="•"/>
              <a:defRPr sz="2400" b="1">
                <a:solidFill>
                  <a:srgbClr val="C536D5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4EF3322C-4F07-47E5-A78E-E935436CEF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19515" y="4310979"/>
            <a:ext cx="5015295" cy="556846"/>
          </a:xfrm>
        </p:spPr>
        <p:txBody>
          <a:bodyPr>
            <a:normAutofit/>
          </a:bodyPr>
          <a:lstStyle>
            <a:lvl1pPr marL="285750" indent="-285750">
              <a:buClr>
                <a:srgbClr val="31CCF6"/>
              </a:buClr>
              <a:buSzPct val="100000"/>
              <a:buFont typeface="Arial" panose="020B0604020202020204" pitchFamily="34" charset="0"/>
              <a:buChar char="•"/>
              <a:defRPr sz="2400" b="1">
                <a:solidFill>
                  <a:srgbClr val="31CCF6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E339FD9-27DB-4B25-BE30-9D7D3D24FE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7838" y="5216403"/>
            <a:ext cx="11356975" cy="861890"/>
          </a:xfrm>
        </p:spPr>
        <p:txBody>
          <a:bodyPr>
            <a:normAutofit/>
          </a:bodyPr>
          <a:lstStyle>
            <a:lvl1pPr marL="0" indent="0">
              <a:buNone/>
              <a:defRPr sz="1700">
                <a:latin typeface="Golos Tex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2230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хний колонтитул (Таблица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754" y="967948"/>
            <a:ext cx="11401059" cy="752759"/>
          </a:xfrm>
        </p:spPr>
        <p:txBody>
          <a:bodyPr>
            <a:normAutofit/>
          </a:bodyPr>
          <a:lstStyle>
            <a:lvl1pPr>
              <a:defRPr sz="28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1613" y="6280154"/>
            <a:ext cx="2743200" cy="365125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Таблица 3">
            <a:extLst>
              <a:ext uri="{FF2B5EF4-FFF2-40B4-BE49-F238E27FC236}">
                <a16:creationId xmlns:a16="http://schemas.microsoft.com/office/drawing/2014/main" id="{7F3B1F00-0F97-4878-B351-F9C077B5E1D2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33754" y="1875693"/>
            <a:ext cx="11401059" cy="414410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845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89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257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9B5C0519-188A-6C43-99C2-05269AE52A24}" type="datetimeFigureOut">
              <a:rPr lang="ru-RU"/>
              <a:t>19.04.2026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69A83443-2FE1-3043-B191-23BA9CCDBE81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27D0812F-D3BF-4EF1-9F1C-C4DB6AC4A6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6263" y="1560036"/>
            <a:ext cx="8281508" cy="354462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sz="7700" dirty="0"/>
              <a:t>ДОРОЖНАЯ КАРТА</a:t>
            </a:r>
          </a:p>
          <a:p>
            <a:pPr>
              <a:lnSpc>
                <a:spcPct val="120000"/>
              </a:lnSpc>
            </a:pPr>
            <a:r>
              <a:rPr lang="ru-RU" dirty="0"/>
              <a:t>действий педагогической команды ДОО по просвещению родителей (законных представителей) воспитанников в детском саду</a:t>
            </a:r>
          </a:p>
        </p:txBody>
      </p:sp>
    </p:spTree>
    <p:extLst>
      <p:ext uri="{BB962C8B-B14F-4D97-AF65-F5344CB8AC3E}">
        <p14:creationId xmlns:p14="http://schemas.microsoft.com/office/powerpoint/2010/main" val="418741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EF4CB8F-AABF-4B83-B9F0-615BA57E19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Цель и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06CA5F-7953-48D8-B946-92C159479B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9064" y="2707689"/>
            <a:ext cx="6677459" cy="323147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2400" b="1" dirty="0"/>
              <a:t>Цель: 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создание условий для обеспечения качественной просветительской работы с родителями (законными представителями) воспитанников в ДОО, 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повышение эффективности взаимодействия в системе «педагог – родитель».</a:t>
            </a:r>
          </a:p>
        </p:txBody>
      </p:sp>
    </p:spTree>
    <p:extLst>
      <p:ext uri="{BB962C8B-B14F-4D97-AF65-F5344CB8AC3E}">
        <p14:creationId xmlns:p14="http://schemas.microsoft.com/office/powerpoint/2010/main" val="109457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E4C5752-B2A6-47B4-B44B-6D82478F40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3947" y="1356495"/>
            <a:ext cx="8853117" cy="410161"/>
          </a:xfrm>
        </p:spPr>
        <p:txBody>
          <a:bodyPr/>
          <a:lstStyle/>
          <a:p>
            <a:r>
              <a:rPr lang="ru-RU" sz="3600" dirty="0"/>
              <a:t>Задачи работы команды ДОО: </a:t>
            </a:r>
          </a:p>
          <a:p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305A3FC-B640-4123-889D-F29A8C6500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956975"/>
              </p:ext>
            </p:extLst>
          </p:nvPr>
        </p:nvGraphicFramePr>
        <p:xfrm>
          <a:off x="319596" y="2237174"/>
          <a:ext cx="7190913" cy="4620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5227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701DC-FDBE-44A0-B5CD-0CD277C3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ИНДИКАТОРЫ УСПЕШНОЙ РЕАЛИЗАЦИИ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6FAE21A2-12AE-48B5-A3EC-F79C87271C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4173079"/>
              </p:ext>
            </p:extLst>
          </p:nvPr>
        </p:nvGraphicFramePr>
        <p:xfrm>
          <a:off x="256774" y="1535837"/>
          <a:ext cx="11578038" cy="5051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984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486270-6532-46BA-BA35-131EBEEE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РАЗДЕЛ 1. ПРИНЦИПЫ РАБОТЫ ПЕДАГОГИЧЕСКОЙ КОМАНДЫ ПО ПРОСВЕЩЕНИЮ РОДИТЕЛЕЙ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5AB9668-3F88-4571-80CA-E0CA8BDD9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291542"/>
              </p:ext>
            </p:extLst>
          </p:nvPr>
        </p:nvGraphicFramePr>
        <p:xfrm>
          <a:off x="357187" y="1787513"/>
          <a:ext cx="11565524" cy="49884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2230">
                  <a:extLst>
                    <a:ext uri="{9D8B030D-6E8A-4147-A177-3AD203B41FA5}">
                      <a16:colId xmlns:a16="http://schemas.microsoft.com/office/drawing/2014/main" val="3235478420"/>
                    </a:ext>
                  </a:extLst>
                </a:gridCol>
                <a:gridCol w="4199138">
                  <a:extLst>
                    <a:ext uri="{9D8B030D-6E8A-4147-A177-3AD203B41FA5}">
                      <a16:colId xmlns:a16="http://schemas.microsoft.com/office/drawing/2014/main" val="3973959107"/>
                    </a:ext>
                  </a:extLst>
                </a:gridCol>
                <a:gridCol w="5504156">
                  <a:extLst>
                    <a:ext uri="{9D8B030D-6E8A-4147-A177-3AD203B41FA5}">
                      <a16:colId xmlns:a16="http://schemas.microsoft.com/office/drawing/2014/main" val="1153649961"/>
                    </a:ext>
                  </a:extLst>
                </a:gridCol>
              </a:tblGrid>
              <a:tr h="247342"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Принцип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Характеристика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Индикаторы проявления принципа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extLst>
                  <a:ext uri="{0D108BD9-81ED-4DB2-BD59-A6C34878D82A}">
                    <a16:rowId xmlns:a16="http://schemas.microsoft.com/office/drawing/2014/main" val="2353823568"/>
                  </a:ext>
                </a:extLst>
              </a:tr>
              <a:tr h="965797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Приоритет семьи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Признание приоритетной роли семьи в воспитании, обучении и развитии ребенка; педагог выступает в роли помощника и консультанта, не заменяя родителей.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Педагоги выстраивают работу, опираясь на семейные ценности и традиции; родители воспринимаются как главные эксперты в вопросах своего ребенка; решения о способах взаимодействия принимаются совместно.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extLst>
                  <a:ext uri="{0D108BD9-81ED-4DB2-BD59-A6C34878D82A}">
                    <a16:rowId xmlns:a16="http://schemas.microsoft.com/office/drawing/2014/main" val="19992384"/>
                  </a:ext>
                </a:extLst>
              </a:tr>
              <a:tr h="989363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Доверительность отношений, позитивное принятие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Создание безопасной, открытой атмосферы, основанной на взаимном уважении и исключающей осуждение.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Отсутствие конфликтных ситуаций на почве воспитания; высокий уровень удовлетворенности родителей взаимодействием с педагогами; педагоги делятся сомнениями и запрашивают обратную связь.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extLst>
                  <a:ext uri="{0D108BD9-81ED-4DB2-BD59-A6C34878D82A}">
                    <a16:rowId xmlns:a16="http://schemas.microsoft.com/office/drawing/2014/main" val="3900966286"/>
                  </a:ext>
                </a:extLst>
              </a:tr>
              <a:tr h="865693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Индивидуально-дифференцированный подход (адресность)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Учет индивидуальных особенностей семьи, уровня педагогической компетентности, социального статуса и конкретных запросов и потребностей родителей.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Разработаны и применяются разные форматы работы для различных категорий родителей (работающие, многодетные, опекуны, семьи с особыми образовательными потребностями и пр.).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/>
                </a:tc>
                <a:extLst>
                  <a:ext uri="{0D108BD9-81ED-4DB2-BD59-A6C34878D82A}">
                    <a16:rowId xmlns:a16="http://schemas.microsoft.com/office/drawing/2014/main" val="1214194912"/>
                  </a:ext>
                </a:extLst>
              </a:tr>
              <a:tr h="618352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Диалогичность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Отказ от монолога в пользу равноправного взаимодействия и совместного поиска решений.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Родители активно задают вопросы на встречах; педагог использует интерактивные формы работы.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extLst>
                  <a:ext uri="{0D108BD9-81ED-4DB2-BD59-A6C34878D82A}">
                    <a16:rowId xmlns:a16="http://schemas.microsoft.com/office/drawing/2014/main" val="2344869022"/>
                  </a:ext>
                </a:extLst>
              </a:tr>
              <a:tr h="618352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Практико-ориентированность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Предоставление родителям прикладных инструментов, а не только теоретических знаний.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Родители используют полученные рекомендации в семейном воспитании; доля обращений с практическими вопросами растет.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extLst>
                  <a:ext uri="{0D108BD9-81ED-4DB2-BD59-A6C34878D82A}">
                    <a16:rowId xmlns:a16="http://schemas.microsoft.com/office/drawing/2014/main" val="3122506890"/>
                  </a:ext>
                </a:extLst>
              </a:tr>
              <a:tr h="618352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Партнерство и поддержка инициатив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Восприятие родителей как равноправных участников образовательного процесса.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tc>
                  <a:txBody>
                    <a:bodyPr/>
                    <a:lstStyle/>
                    <a:p>
                      <a:pPr>
                        <a:tabLst>
                          <a:tab pos="266700" algn="l"/>
                        </a:tabLst>
                      </a:pPr>
                      <a:r>
                        <a:rPr lang="ru-RU" sz="1400" dirty="0">
                          <a:effectLst/>
                          <a:latin typeface="Golos Text" panose="020B0604020202020204" charset="0"/>
                          <a:cs typeface="Golos Text" panose="020B0604020202020204" charset="0"/>
                        </a:rPr>
                        <a:t>Растет количество родительских инициатив и проектов, поддержанных администрацией и педагогами.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Golos Text" panose="020B0604020202020204" charset="0"/>
                        <a:cs typeface="Golos Text" panose="020B0604020202020204" charset="0"/>
                      </a:endParaRPr>
                    </a:p>
                  </a:txBody>
                  <a:tcPr marL="32483" marR="32483" marT="0" marB="0" anchor="ctr"/>
                </a:tc>
                <a:extLst>
                  <a:ext uri="{0D108BD9-81ED-4DB2-BD59-A6C34878D82A}">
                    <a16:rowId xmlns:a16="http://schemas.microsoft.com/office/drawing/2014/main" val="643757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761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20373-1638-4BAC-A26F-076347114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12" y="1227805"/>
            <a:ext cx="11356975" cy="752759"/>
          </a:xfrm>
        </p:spPr>
        <p:txBody>
          <a:bodyPr>
            <a:noAutofit/>
          </a:bodyPr>
          <a:lstStyle/>
          <a:p>
            <a:r>
              <a:rPr lang="ru-RU" sz="3200" dirty="0"/>
              <a:t>Разделы 2-6 Дорожной карты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9FC58-2D4C-4A73-9FC4-48F0555322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131" y="2235202"/>
            <a:ext cx="10837553" cy="12183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РАЗДЕЛ 2. МЕРОПРИЯТИЯ ПО ПРОСВЕЩЕНИЮ РОДИТЕЛЕЙ</a:t>
            </a:r>
          </a:p>
          <a:p>
            <a:pPr marL="0" indent="0">
              <a:buNone/>
            </a:pPr>
            <a:r>
              <a:rPr lang="ru-RU" b="0" dirty="0"/>
              <a:t>2.1. Распределение семей по целевым группам</a:t>
            </a:r>
          </a:p>
          <a:p>
            <a:pPr marL="0" indent="0">
              <a:buNone/>
            </a:pPr>
            <a:r>
              <a:rPr lang="ru-RU" b="0" dirty="0"/>
              <a:t>2.2. Работа с инициативами родителей</a:t>
            </a:r>
          </a:p>
          <a:p>
            <a:pPr marL="0" indent="0">
              <a:buNone/>
            </a:pPr>
            <a:r>
              <a:rPr lang="ru-RU" b="0" dirty="0"/>
              <a:t>2.3. План мероприятий по просвещению родителей на 2026–2027 уч. год</a:t>
            </a:r>
          </a:p>
          <a:p>
            <a:pPr marL="0" indent="0">
              <a:buNone/>
            </a:pPr>
            <a:endParaRPr lang="ru-RU" b="0" dirty="0"/>
          </a:p>
          <a:p>
            <a:pPr marL="0" indent="0">
              <a:buNone/>
            </a:pPr>
            <a:endParaRPr lang="ru-RU" b="0" dirty="0"/>
          </a:p>
          <a:p>
            <a:pPr marL="0" indent="0">
              <a:buNone/>
            </a:pPr>
            <a:endParaRPr lang="ru-RU" b="0" dirty="0"/>
          </a:p>
          <a:p>
            <a:pPr marL="0" indent="0">
              <a:buNone/>
            </a:pPr>
            <a:endParaRPr lang="ru-RU" b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ECCAE1-A843-466E-9B9E-C03C6F639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7840" y="4536761"/>
            <a:ext cx="9344626" cy="57252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700" dirty="0">
                <a:solidFill>
                  <a:srgbClr val="1893E0"/>
                </a:solidFill>
              </a:rPr>
              <a:t>РАЗДЕЛ 5. ВЗАИМОДЕЙСТВИЕ С ОРГАНАМИ УПРАВЛЕНИЯ ОБРАЗОВАНИЕМ И СОЦИАЛЬНЫМИ ПАРТНЕРАМИ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3E399B-3276-4A3A-99CD-302119AC2B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9131" y="5288697"/>
            <a:ext cx="8369123" cy="4331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700" dirty="0">
                <a:solidFill>
                  <a:srgbClr val="1893E0"/>
                </a:solidFill>
              </a:rPr>
              <a:t>РАЗДЕЛ 6. РИСКИ РЕАЛИЗАЦИИ ДОРОЖНОЙ КАРТЫ</a:t>
            </a:r>
          </a:p>
          <a:p>
            <a:pPr marL="0" indent="0">
              <a:buNone/>
            </a:pPr>
            <a:endParaRPr lang="ru-RU" sz="17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9707780-DE84-4375-A26A-2A9D663D32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6170" y="3673591"/>
            <a:ext cx="10656162" cy="281028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spcBef>
                <a:spcPts val="1200"/>
              </a:spcBef>
              <a:buNone/>
            </a:pPr>
            <a:r>
              <a:rPr lang="ru-RU" sz="1700" dirty="0">
                <a:solidFill>
                  <a:srgbClr val="1893E0"/>
                </a:solidFill>
              </a:rPr>
              <a:t>РАЗДЕЛ 3. РАБОТА С КАДРАМИ (ПОВЫШЕНИЕ ПРОФЕССИОНАЛИЗМА  ПЕДАГОГОВ ДОУ)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D62DDCD3-7E9C-4CE2-9105-B9BC478F3D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7840" y="4103607"/>
            <a:ext cx="9678742" cy="433154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spcBef>
                <a:spcPts val="1200"/>
              </a:spcBef>
              <a:buClr>
                <a:srgbClr val="C536D5"/>
              </a:buClr>
              <a:buNone/>
            </a:pPr>
            <a:r>
              <a:rPr lang="ru-RU" sz="1700" dirty="0">
                <a:solidFill>
                  <a:srgbClr val="1893E0"/>
                </a:solidFill>
              </a:rPr>
              <a:t>РАЗДЕЛ 4. ОБМЕН ОПЫТОМ И РАБОТА С ПРОФЕССИОНАЛЬНЫМ СООБЩЕСТВОМ</a:t>
            </a:r>
          </a:p>
          <a:p>
            <a:pPr marL="0" indent="0" algn="ctr">
              <a:buNone/>
            </a:pPr>
            <a:endParaRPr lang="ru-RU" sz="1700" b="0" dirty="0"/>
          </a:p>
          <a:p>
            <a:pPr marL="0" indent="0" algn="ctr">
              <a:buNone/>
            </a:pPr>
            <a:endParaRPr lang="ru-RU" sz="1700" dirty="0">
              <a:solidFill>
                <a:srgbClr val="1893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80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20373-1638-4BAC-A26F-076347114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12" y="1227805"/>
            <a:ext cx="11356975" cy="752759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Разработка содержания разделов 2-6 Дорожной карты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D9FC58-2D4C-4A73-9FC4-48F0555322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635" y="2233325"/>
            <a:ext cx="4925026" cy="126585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/>
              <a:t>Команда 1  </a:t>
            </a:r>
          </a:p>
          <a:p>
            <a:pPr marL="0" indent="0" algn="ctr">
              <a:buNone/>
            </a:pPr>
            <a:r>
              <a:rPr lang="ru-RU" dirty="0"/>
              <a:t>РАЗДЕЛ 2. МЕРОПРИЯТИЯ ПО ПРОСВЕЩЕНИЮ РОДИТЕЛЕЙ</a:t>
            </a:r>
          </a:p>
          <a:p>
            <a:pPr marL="0" indent="0" algn="ctr">
              <a:buNone/>
            </a:pPr>
            <a:r>
              <a:rPr lang="ru-RU" b="0" dirty="0"/>
              <a:t>2.1. Распределение семей по целевым группам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ECCAE1-A843-466E-9B9E-C03C6F639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7972" y="5532342"/>
            <a:ext cx="7844902" cy="11540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700" dirty="0"/>
              <a:t>Команда 5</a:t>
            </a:r>
          </a:p>
          <a:p>
            <a:pPr marL="0" indent="0" algn="ctr">
              <a:buNone/>
            </a:pPr>
            <a:r>
              <a:rPr lang="ru-RU" sz="1700" dirty="0"/>
              <a:t>РАЗДЕЛ 5. ВЗАИМОДЕЙСТВИЕ С ОРГАНАМИ УПРАВЛЕНИЯ ОБРАЗОВАНИЕМ И СОЦИАЛЬНЫМИ ПАРТНЕРАМИ</a:t>
            </a:r>
          </a:p>
          <a:p>
            <a:pPr marL="0" indent="0" algn="ctr">
              <a:buNone/>
            </a:pPr>
            <a:r>
              <a:rPr lang="ru-RU" sz="1700" dirty="0"/>
              <a:t>РАЗДЕЛ 6. РИСКИ РЕАЛИЗАЦИИ ДОРОЖНОЙ КАРТЫ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3E399B-3276-4A3A-99CD-302119AC2B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24462" y="1803437"/>
            <a:ext cx="5217989" cy="15567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700" dirty="0"/>
              <a:t>Команда 2</a:t>
            </a:r>
          </a:p>
          <a:p>
            <a:pPr marL="0" indent="0" algn="ctr">
              <a:buNone/>
            </a:pPr>
            <a:r>
              <a:rPr lang="ru-RU" sz="1700" dirty="0"/>
              <a:t>РАЗДЕЛ 2. МЕРОПРИЯТИЯ ПО ПРОСВЕЩЕНИЮ РОДИТЕЛЕЙ</a:t>
            </a:r>
          </a:p>
          <a:p>
            <a:pPr marL="0" indent="0" algn="ctr">
              <a:buNone/>
            </a:pPr>
            <a:r>
              <a:rPr lang="ru-RU" sz="1700" dirty="0"/>
              <a:t>2.3. План мероприятий по просвещению родителей на 2026–2027 уч. год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9707780-DE84-4375-A26A-2A9D663D32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3723338"/>
            <a:ext cx="5986510" cy="1154099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spcBef>
                <a:spcPts val="1200"/>
              </a:spcBef>
              <a:buNone/>
            </a:pPr>
            <a:r>
              <a:rPr lang="ru-RU" sz="1700" dirty="0"/>
              <a:t>Команда 3 </a:t>
            </a:r>
          </a:p>
          <a:p>
            <a:pPr marL="0" indent="0" algn="ctr">
              <a:lnSpc>
                <a:spcPct val="70000"/>
              </a:lnSpc>
              <a:spcBef>
                <a:spcPts val="1200"/>
              </a:spcBef>
              <a:buNone/>
            </a:pPr>
            <a:r>
              <a:rPr lang="ru-RU" sz="1700" dirty="0"/>
              <a:t>РАЗДЕЛ 3. РАБОТА С КАДРАМИ (ПОВЫШЕНИЕ ПРОФЕССИОНАЛИЗМА  ПЕДАГОГОВ ДОУ)</a:t>
            </a:r>
          </a:p>
          <a:p>
            <a:pPr marL="0" indent="0" algn="ctr">
              <a:lnSpc>
                <a:spcPct val="70000"/>
              </a:lnSpc>
              <a:spcBef>
                <a:spcPts val="1200"/>
              </a:spcBef>
              <a:buNone/>
            </a:pPr>
            <a:r>
              <a:rPr lang="ru-RU" sz="1700" b="0" dirty="0"/>
              <a:t>3.1. Личный уровень (портрет воспитателя-просветителя)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0" dirty="0"/>
              <a:t>3.2. Системный уровень (план работы с кадрами)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D62DDCD3-7E9C-4CE2-9105-B9BC478F3D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20660" y="3497858"/>
            <a:ext cx="5391705" cy="19921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700" dirty="0"/>
              <a:t>Команда 4</a:t>
            </a:r>
          </a:p>
          <a:p>
            <a:pPr marL="0" indent="0" algn="ctr">
              <a:buNone/>
            </a:pPr>
            <a:r>
              <a:rPr lang="ru-RU" sz="1700" dirty="0"/>
              <a:t>РАЗДЕЛ 2. МЕРОПРИЯТИЯ ПО ПРОСВЕЩЕНИЮ РОДИТЕЛЕЙ</a:t>
            </a:r>
          </a:p>
          <a:p>
            <a:pPr marL="0" indent="0" algn="ctr">
              <a:buNone/>
            </a:pPr>
            <a:r>
              <a:rPr lang="ru-RU" sz="1700" b="0" dirty="0"/>
              <a:t>2.2. Работа с инициативами родителей</a:t>
            </a:r>
          </a:p>
          <a:p>
            <a:pPr marL="0" indent="0" algn="ctr">
              <a:buNone/>
            </a:pPr>
            <a:r>
              <a:rPr lang="ru-RU" sz="1700" dirty="0"/>
              <a:t>РАЗДЕЛ 4. ОБМЕН ОПЫТОМ И РАБОТА С ПРОФЕССИОНАЛЬНЫМ СООБЩЕСТВОМ</a:t>
            </a:r>
          </a:p>
          <a:p>
            <a:pPr marL="0" indent="0" algn="ctr">
              <a:buNone/>
            </a:pPr>
            <a:endParaRPr lang="ru-RU" sz="1700" b="0" dirty="0"/>
          </a:p>
          <a:p>
            <a:pPr marL="0" indent="0" algn="ctr">
              <a:buNone/>
            </a:pPr>
            <a:endParaRPr lang="ru-RU" sz="1700" b="0" dirty="0"/>
          </a:p>
        </p:txBody>
      </p:sp>
    </p:spTree>
    <p:extLst>
      <p:ext uri="{BB962C8B-B14F-4D97-AF65-F5344CB8AC3E}">
        <p14:creationId xmlns:p14="http://schemas.microsoft.com/office/powerpoint/2010/main" val="281577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20373-1638-4BAC-A26F-076347114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12" y="1227805"/>
            <a:ext cx="11356975" cy="752759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1893E0"/>
                </a:solidFill>
                <a:latin typeface="ARCO" panose="02000800000000000000" pitchFamily="2" charset="0"/>
              </a:rPr>
              <a:t>РЕФЛЕКСИЯ ДНЯ</a:t>
            </a:r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A6619468-C4ED-4791-9220-94F235CD77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436036"/>
              </p:ext>
            </p:extLst>
          </p:nvPr>
        </p:nvGraphicFramePr>
        <p:xfrm>
          <a:off x="579131" y="2235202"/>
          <a:ext cx="10837553" cy="2833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8666864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Liberation Sans"/>
        <a:cs typeface="Liberation Sans"/>
      </a:majorFont>
      <a:minorFont>
        <a:latin typeface="Aptos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661</Words>
  <Application>Microsoft Office PowerPoint</Application>
  <DocSecurity>0</DocSecurity>
  <PresentationFormat>Широкоэкранный</PresentationFormat>
  <Paragraphs>78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Golos Text</vt:lpstr>
      <vt:lpstr>Aptos Display</vt:lpstr>
      <vt:lpstr>ARCO</vt:lpstr>
      <vt:lpstr>Arial</vt:lpstr>
      <vt:lpstr>Aptos</vt:lpstr>
      <vt:lpstr>Calibri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ИНДИКАТОРЫ УСПЕШНОЙ РЕАЛИЗАЦИИ</vt:lpstr>
      <vt:lpstr>РАЗДЕЛ 1. ПРИНЦИПЫ РАБОТЫ ПЕДАГОГИЧЕСКОЙ КОМАНДЫ ПО ПРОСВЕЩЕНИЮ РОДИТЕЛЕЙ</vt:lpstr>
      <vt:lpstr>Разделы 2-6 Дорожной карты</vt:lpstr>
      <vt:lpstr>Разработка содержания разделов 2-6 Дорожной карты</vt:lpstr>
      <vt:lpstr>РЕФЛЕКСИЯ ДНЯ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aleksmirnova@proton.me</dc:creator>
  <cp:keywords/>
  <dc:description/>
  <cp:lastModifiedBy>Екатерина Данилова</cp:lastModifiedBy>
  <cp:revision>17</cp:revision>
  <dcterms:created xsi:type="dcterms:W3CDTF">2026-02-04T19:22:04Z</dcterms:created>
  <dcterms:modified xsi:type="dcterms:W3CDTF">2026-04-19T06:58:28Z</dcterms:modified>
  <cp:category/>
  <dc:identifier/>
  <cp:contentStatus/>
  <dc:language/>
  <cp:version/>
</cp:coreProperties>
</file>