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2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3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0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6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8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87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5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7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0C63-B6C8-4139-BA87-28CFB825C1DC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58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335" y="151002"/>
            <a:ext cx="11660698" cy="53642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марта 2023 г. в МБДОУ «Егорка» наукограда Кольцово прошло очередное заседание муниципального методического объединения инструкторов по физической культуре по теме: «Формирование предпосылок функциональной грамотности у детей старшего дошкольного возраста по плаванию</a:t>
            </a:r>
            <a:r>
              <a:rPr lang="ru-RU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.» </a:t>
            </a: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(Читательская, математическая, естественно-научная  грамотности).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Инструктор по физической культуре Артём Анатольевич </a:t>
            </a:r>
            <a:r>
              <a:rPr lang="ru-RU" sz="1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Афонин</a:t>
            </a: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поделился своим опытом работы с детьми.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Занятие прошло в игровой форме. Использовались различные игровые упражнения: «Цапля», «Цапли и лягушки», «Наша Таня», «Сидели два медведя», «Водяная карусель». Играли в подвижные игры: «Море волнуется», «Дождик-дождик». Выполняли дыхательные гимнастики. Дети закрепляли умения скольжения на доске, работая ногами в стиле «Кроль».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Занятия в бассейне способствуют эмоциональному и двигательному раскрепощению детей. У </a:t>
            </a:r>
            <a:r>
              <a:rPr lang="ru-RU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них наблюдается интерес </a:t>
            </a: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желание к занятиям в </a:t>
            </a:r>
            <a:r>
              <a:rPr lang="ru-RU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воде, </a:t>
            </a: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через игровые  упражнения и подвижные игры, формируются навыки самообслуживания, развиваются двигательные </a:t>
            </a:r>
            <a:endParaRPr lang="ru-RU" sz="1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умения </a:t>
            </a: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навыки.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" t="7274" r="13100" b="4396"/>
          <a:stretch/>
        </p:blipFill>
        <p:spPr>
          <a:xfrm>
            <a:off x="6408080" y="4623829"/>
            <a:ext cx="3818076" cy="178288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0" t="12007" r="15614"/>
          <a:stretch/>
        </p:blipFill>
        <p:spPr>
          <a:xfrm>
            <a:off x="1763709" y="4370664"/>
            <a:ext cx="3618894" cy="19704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375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160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2022-10-21T05:09:50Z</dcterms:created>
  <dcterms:modified xsi:type="dcterms:W3CDTF">2023-03-30T08:29:56Z</dcterms:modified>
</cp:coreProperties>
</file>