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2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3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0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6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5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8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87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5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07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0C63-B6C8-4139-BA87-28CFB825C1D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58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00" y="513824"/>
            <a:ext cx="6387788" cy="60778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0"/>
          <a:stretch/>
        </p:blipFill>
        <p:spPr>
          <a:xfrm>
            <a:off x="6987280" y="3319453"/>
            <a:ext cx="2710393" cy="30435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214" y="352338"/>
            <a:ext cx="2400299" cy="32003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48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Ирина Игоревна Малыхина</cp:lastModifiedBy>
  <cp:revision>9</cp:revision>
  <dcterms:created xsi:type="dcterms:W3CDTF">2022-10-21T05:09:50Z</dcterms:created>
  <dcterms:modified xsi:type="dcterms:W3CDTF">2023-04-25T06:24:15Z</dcterms:modified>
</cp:coreProperties>
</file>