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1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8124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8238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7435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9703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0555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768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2957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981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4874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553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072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20C63-B6C8-4139-BA87-28CFB825C1DC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582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00" y="513824"/>
            <a:ext cx="6387788" cy="607782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80"/>
          <a:stretch/>
        </p:blipFill>
        <p:spPr>
          <a:xfrm>
            <a:off x="6987280" y="3319453"/>
            <a:ext cx="2710393" cy="3043597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7214" y="352338"/>
            <a:ext cx="2400299" cy="320039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C00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4484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Ирина Игоревна Малыхина</cp:lastModifiedBy>
  <cp:revision>9</cp:revision>
  <dcterms:created xsi:type="dcterms:W3CDTF">2022-10-21T05:09:50Z</dcterms:created>
  <dcterms:modified xsi:type="dcterms:W3CDTF">2023-04-25T06:24:15Z</dcterms:modified>
</cp:coreProperties>
</file>