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8" r:id="rId5"/>
    <p:sldId id="267" r:id="rId6"/>
    <p:sldId id="271" r:id="rId7"/>
    <p:sldId id="270" r:id="rId8"/>
    <p:sldId id="272" r:id="rId9"/>
    <p:sldId id="273" r:id="rId10"/>
    <p:sldId id="274" r:id="rId11"/>
    <p:sldId id="275" r:id="rId12"/>
    <p:sldId id="269" r:id="rId13"/>
    <p:sldId id="277" r:id="rId14"/>
    <p:sldId id="278" r:id="rId15"/>
    <p:sldId id="266" r:id="rId16"/>
  </p:sldIdLst>
  <p:sldSz cx="12192000" cy="6858000"/>
  <p:notesSz cx="6810375" cy="9942513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E9A151-91C7-447E-9A24-08AD14588CB7}" type="doc">
      <dgm:prSet loTypeId="urn:microsoft.com/office/officeart/2016/7/layout/RoundedRectangleTimeline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en-US"/>
        </a:p>
      </dgm:t>
    </dgm:pt>
    <dgm:pt modelId="{6AEE26F4-9055-4F22-988D-AE4475E7AB60}">
      <dgm:prSet/>
      <dgm:spPr/>
      <dgm:t>
        <a:bodyPr rtlCol="0"/>
        <a:lstStyle/>
        <a:p>
          <a:pPr rtl="0"/>
          <a:r>
            <a:rPr lang="ru-RU" noProof="1"/>
            <a:t>2015 г.</a:t>
          </a:r>
        </a:p>
      </dgm:t>
    </dgm:pt>
    <dgm:pt modelId="{37DA7AF1-542B-4FEA-B66E-4866A016A5BE}" type="parTrans" cxnId="{D46EB20F-201A-4117-A202-07A212962806}">
      <dgm:prSet/>
      <dgm:spPr/>
      <dgm:t>
        <a:bodyPr rtlCol="0"/>
        <a:lstStyle/>
        <a:p>
          <a:pPr rtl="0"/>
          <a:endParaRPr lang="ru-RU" noProof="1"/>
        </a:p>
      </dgm:t>
    </dgm:pt>
    <dgm:pt modelId="{A119BADE-ED41-446E-BF67-61941EC64F23}" type="sibTrans" cxnId="{D46EB20F-201A-4117-A202-07A212962806}">
      <dgm:prSet/>
      <dgm:spPr/>
      <dgm:t>
        <a:bodyPr rtlCol="0"/>
        <a:lstStyle/>
        <a:p>
          <a:pPr rtl="0"/>
          <a:endParaRPr lang="ru-RU" noProof="1"/>
        </a:p>
      </dgm:t>
    </dgm:pt>
    <dgm:pt modelId="{FC4CFB72-5AC6-421F-A20C-384E8D4E0855}">
      <dgm:prSet/>
      <dgm:spPr/>
      <dgm:t>
        <a:bodyPr rtlCol="0"/>
        <a:lstStyle/>
        <a:p>
          <a:pPr rtl="0"/>
          <a:r>
            <a:rPr lang="ru-RU" noProof="1"/>
            <a:t>Lorem ipsum dolor sit amet consectetuer adipiscing elit.</a:t>
          </a:r>
        </a:p>
      </dgm:t>
    </dgm:pt>
    <dgm:pt modelId="{C60818E5-58CD-474C-99F1-27C1FB52D592}" type="parTrans" cxnId="{D134D6AF-0E01-490E-A6A2-F9DB4EE9F254}">
      <dgm:prSet/>
      <dgm:spPr/>
      <dgm:t>
        <a:bodyPr rtlCol="0"/>
        <a:lstStyle/>
        <a:p>
          <a:pPr rtl="0"/>
          <a:endParaRPr lang="ru-RU" noProof="1"/>
        </a:p>
      </dgm:t>
    </dgm:pt>
    <dgm:pt modelId="{AF2D4460-D8D3-4C50-8F6E-050EDF997934}" type="sibTrans" cxnId="{D134D6AF-0E01-490E-A6A2-F9DB4EE9F254}">
      <dgm:prSet/>
      <dgm:spPr/>
      <dgm:t>
        <a:bodyPr rtlCol="0"/>
        <a:lstStyle/>
        <a:p>
          <a:pPr rtl="0"/>
          <a:endParaRPr lang="ru-RU" noProof="1"/>
        </a:p>
      </dgm:t>
    </dgm:pt>
    <dgm:pt modelId="{C23974EC-0585-40FE-A83F-9A9BBDB5EABC}">
      <dgm:prSet/>
      <dgm:spPr/>
      <dgm:t>
        <a:bodyPr rtlCol="0"/>
        <a:lstStyle/>
        <a:p>
          <a:pPr rtl="0"/>
          <a:r>
            <a:rPr lang="ru-RU" noProof="1"/>
            <a:t>2016 г.</a:t>
          </a:r>
        </a:p>
      </dgm:t>
    </dgm:pt>
    <dgm:pt modelId="{F7DD56FB-6A7B-4D83-86E0-E917742D6DF7}" type="parTrans" cxnId="{82ED2FCC-A285-4363-B539-5C9EC2D3FD52}">
      <dgm:prSet/>
      <dgm:spPr/>
      <dgm:t>
        <a:bodyPr rtlCol="0"/>
        <a:lstStyle/>
        <a:p>
          <a:pPr rtl="0"/>
          <a:endParaRPr lang="ru-RU" noProof="1"/>
        </a:p>
      </dgm:t>
    </dgm:pt>
    <dgm:pt modelId="{C72A9C4F-8BF9-47D7-A227-60DD8AB0316C}" type="sibTrans" cxnId="{82ED2FCC-A285-4363-B539-5C9EC2D3FD52}">
      <dgm:prSet/>
      <dgm:spPr/>
      <dgm:t>
        <a:bodyPr rtlCol="0"/>
        <a:lstStyle/>
        <a:p>
          <a:pPr rtl="0"/>
          <a:endParaRPr lang="ru-RU" noProof="1"/>
        </a:p>
      </dgm:t>
    </dgm:pt>
    <dgm:pt modelId="{81E5F09E-7B45-43F4-918F-D2BEC3CDA1E6}">
      <dgm:prSet/>
      <dgm:spPr/>
      <dgm:t>
        <a:bodyPr rtlCol="0"/>
        <a:lstStyle/>
        <a:p>
          <a:pPr rtl="0"/>
          <a:r>
            <a:rPr lang="ru-RU" noProof="1"/>
            <a:t>Lorem ipsum dolor sit amet consectetuer adipiscing elit.</a:t>
          </a:r>
        </a:p>
      </dgm:t>
    </dgm:pt>
    <dgm:pt modelId="{6F0EDFFC-19F9-4FA8-8836-BDCC51625944}" type="parTrans" cxnId="{3AA0E3DA-0410-43F3-949A-ACB6E1545AE9}">
      <dgm:prSet/>
      <dgm:spPr/>
      <dgm:t>
        <a:bodyPr rtlCol="0"/>
        <a:lstStyle/>
        <a:p>
          <a:pPr rtl="0"/>
          <a:endParaRPr lang="ru-RU" noProof="1"/>
        </a:p>
      </dgm:t>
    </dgm:pt>
    <dgm:pt modelId="{6C7BA20C-0D7E-4767-9964-7D9B8D0C33EA}" type="sibTrans" cxnId="{3AA0E3DA-0410-43F3-949A-ACB6E1545AE9}">
      <dgm:prSet/>
      <dgm:spPr/>
      <dgm:t>
        <a:bodyPr rtlCol="0"/>
        <a:lstStyle/>
        <a:p>
          <a:pPr rtl="0"/>
          <a:endParaRPr lang="ru-RU" noProof="1"/>
        </a:p>
      </dgm:t>
    </dgm:pt>
    <dgm:pt modelId="{3B093871-81B0-48D0-B480-ED40E425D20B}">
      <dgm:prSet/>
      <dgm:spPr/>
      <dgm:t>
        <a:bodyPr rtlCol="0"/>
        <a:lstStyle/>
        <a:p>
          <a:pPr rtl="0"/>
          <a:r>
            <a:rPr lang="ru-RU" noProof="1"/>
            <a:t>2017 г.</a:t>
          </a:r>
        </a:p>
      </dgm:t>
    </dgm:pt>
    <dgm:pt modelId="{77F75844-0484-47D8-BAB8-907B103DB846}" type="parTrans" cxnId="{A0FC334C-B238-4024-B9FB-CFBFB1CABFC9}">
      <dgm:prSet/>
      <dgm:spPr/>
      <dgm:t>
        <a:bodyPr rtlCol="0"/>
        <a:lstStyle/>
        <a:p>
          <a:pPr rtl="0"/>
          <a:endParaRPr lang="ru-RU" noProof="1"/>
        </a:p>
      </dgm:t>
    </dgm:pt>
    <dgm:pt modelId="{F8D117C9-76F0-4096-A146-F80EDCAEE92B}" type="sibTrans" cxnId="{A0FC334C-B238-4024-B9FB-CFBFB1CABFC9}">
      <dgm:prSet/>
      <dgm:spPr/>
      <dgm:t>
        <a:bodyPr rtlCol="0"/>
        <a:lstStyle/>
        <a:p>
          <a:pPr rtl="0"/>
          <a:endParaRPr lang="ru-RU" noProof="1"/>
        </a:p>
      </dgm:t>
    </dgm:pt>
    <dgm:pt modelId="{6B3154D0-FC29-438C-82A5-0392ACFAD777}">
      <dgm:prSet/>
      <dgm:spPr/>
      <dgm:t>
        <a:bodyPr rtlCol="0"/>
        <a:lstStyle/>
        <a:p>
          <a:pPr rtl="0"/>
          <a:r>
            <a:rPr lang="ru-RU" noProof="1"/>
            <a:t>Lorem ipsum dolor sit amet consectetuer adipiscing elit.</a:t>
          </a:r>
        </a:p>
      </dgm:t>
    </dgm:pt>
    <dgm:pt modelId="{F7D66E85-992C-4912-82A4-FE9636C5C36D}" type="parTrans" cxnId="{02153785-4F2A-431C-985B-DF62CB18C79B}">
      <dgm:prSet/>
      <dgm:spPr/>
      <dgm:t>
        <a:bodyPr rtlCol="0"/>
        <a:lstStyle/>
        <a:p>
          <a:pPr rtl="0"/>
          <a:endParaRPr lang="ru-RU" noProof="1"/>
        </a:p>
      </dgm:t>
    </dgm:pt>
    <dgm:pt modelId="{0B53CE7E-475C-43F2-810E-B7EEFC1A5744}" type="sibTrans" cxnId="{02153785-4F2A-431C-985B-DF62CB18C79B}">
      <dgm:prSet/>
      <dgm:spPr/>
      <dgm:t>
        <a:bodyPr rtlCol="0"/>
        <a:lstStyle/>
        <a:p>
          <a:pPr rtl="0"/>
          <a:endParaRPr lang="ru-RU" noProof="1"/>
        </a:p>
      </dgm:t>
    </dgm:pt>
    <dgm:pt modelId="{107B3ADB-D5DE-408E-9701-3B858ED64D64}">
      <dgm:prSet/>
      <dgm:spPr/>
      <dgm:t>
        <a:bodyPr rtlCol="0"/>
        <a:lstStyle/>
        <a:p>
          <a:pPr rtl="0"/>
          <a:r>
            <a:rPr lang="ru-RU" noProof="1"/>
            <a:t>2018 г.</a:t>
          </a:r>
        </a:p>
      </dgm:t>
    </dgm:pt>
    <dgm:pt modelId="{A1E586A6-E2DA-40A5-B67B-1D562173FF29}" type="parTrans" cxnId="{EF5E4DE7-5B1A-4A72-9BF3-F088620C785D}">
      <dgm:prSet/>
      <dgm:spPr/>
      <dgm:t>
        <a:bodyPr rtlCol="0"/>
        <a:lstStyle/>
        <a:p>
          <a:pPr rtl="0"/>
          <a:endParaRPr lang="ru-RU" noProof="1"/>
        </a:p>
      </dgm:t>
    </dgm:pt>
    <dgm:pt modelId="{8DD18E38-88BF-4994-9D9B-53E2FD780E30}" type="sibTrans" cxnId="{EF5E4DE7-5B1A-4A72-9BF3-F088620C785D}">
      <dgm:prSet/>
      <dgm:spPr/>
      <dgm:t>
        <a:bodyPr rtlCol="0"/>
        <a:lstStyle/>
        <a:p>
          <a:pPr rtl="0"/>
          <a:endParaRPr lang="ru-RU" noProof="1"/>
        </a:p>
      </dgm:t>
    </dgm:pt>
    <dgm:pt modelId="{B7B5FF01-D079-4D5C-9538-84557B54C298}">
      <dgm:prSet/>
      <dgm:spPr/>
      <dgm:t>
        <a:bodyPr rtlCol="0"/>
        <a:lstStyle/>
        <a:p>
          <a:pPr rtl="0"/>
          <a:r>
            <a:rPr lang="ru-RU" noProof="1"/>
            <a:t>Lorem ipsum dolor sit amet consectetuer adipiscing elit.</a:t>
          </a:r>
        </a:p>
      </dgm:t>
    </dgm:pt>
    <dgm:pt modelId="{AD8EB80E-77DC-4F2B-8F1E-D11A5DD296EF}" type="parTrans" cxnId="{8684D403-6A35-46F9-A9BB-F4AD6DC59618}">
      <dgm:prSet/>
      <dgm:spPr/>
      <dgm:t>
        <a:bodyPr rtlCol="0"/>
        <a:lstStyle/>
        <a:p>
          <a:pPr rtl="0"/>
          <a:endParaRPr lang="ru-RU" noProof="1"/>
        </a:p>
      </dgm:t>
    </dgm:pt>
    <dgm:pt modelId="{A7B2F245-627F-42F1-BD70-ECED703C4DB7}" type="sibTrans" cxnId="{8684D403-6A35-46F9-A9BB-F4AD6DC59618}">
      <dgm:prSet/>
      <dgm:spPr/>
      <dgm:t>
        <a:bodyPr rtlCol="0"/>
        <a:lstStyle/>
        <a:p>
          <a:pPr rtl="0"/>
          <a:endParaRPr lang="ru-RU" noProof="1"/>
        </a:p>
      </dgm:t>
    </dgm:pt>
    <dgm:pt modelId="{0BA2BE44-D8DF-40D0-9D16-C4FE3E0AFF56}">
      <dgm:prSet/>
      <dgm:spPr/>
      <dgm:t>
        <a:bodyPr rtlCol="0"/>
        <a:lstStyle/>
        <a:p>
          <a:pPr rtl="0"/>
          <a:r>
            <a:rPr lang="ru-RU" noProof="1"/>
            <a:t>2019 г.</a:t>
          </a:r>
        </a:p>
      </dgm:t>
    </dgm:pt>
    <dgm:pt modelId="{E5C20CF3-8CF0-4F84-8018-6140EDA1E518}" type="parTrans" cxnId="{CD9EFB3B-36EB-4C66-AD5E-52DC23483370}">
      <dgm:prSet/>
      <dgm:spPr/>
      <dgm:t>
        <a:bodyPr rtlCol="0"/>
        <a:lstStyle/>
        <a:p>
          <a:pPr rtl="0"/>
          <a:endParaRPr lang="ru-RU" noProof="1"/>
        </a:p>
      </dgm:t>
    </dgm:pt>
    <dgm:pt modelId="{B9ECE8DD-86BB-407C-9B9B-7447261600FB}" type="sibTrans" cxnId="{CD9EFB3B-36EB-4C66-AD5E-52DC23483370}">
      <dgm:prSet/>
      <dgm:spPr/>
      <dgm:t>
        <a:bodyPr rtlCol="0"/>
        <a:lstStyle/>
        <a:p>
          <a:pPr rtl="0"/>
          <a:endParaRPr lang="ru-RU" noProof="1"/>
        </a:p>
      </dgm:t>
    </dgm:pt>
    <dgm:pt modelId="{FE10E69E-F151-491A-88F4-4212A7D9C29E}">
      <dgm:prSet/>
      <dgm:spPr/>
      <dgm:t>
        <a:bodyPr rtlCol="0"/>
        <a:lstStyle/>
        <a:p>
          <a:pPr rtl="0"/>
          <a:r>
            <a:rPr lang="ru-RU" noProof="1"/>
            <a:t>Lorem ipsum dolor sit amet consectetuer adipiscing elit.</a:t>
          </a:r>
        </a:p>
      </dgm:t>
    </dgm:pt>
    <dgm:pt modelId="{C52E9791-7827-4DD6-9575-51AF0502C9C9}" type="parTrans" cxnId="{06A764F1-4BD1-4C73-9F88-A2256712120B}">
      <dgm:prSet/>
      <dgm:spPr/>
      <dgm:t>
        <a:bodyPr rtlCol="0"/>
        <a:lstStyle/>
        <a:p>
          <a:pPr rtl="0"/>
          <a:endParaRPr lang="ru-RU" noProof="1"/>
        </a:p>
      </dgm:t>
    </dgm:pt>
    <dgm:pt modelId="{81E5CD38-1990-4873-932E-897AFD6E1DBB}" type="sibTrans" cxnId="{06A764F1-4BD1-4C73-9F88-A2256712120B}">
      <dgm:prSet/>
      <dgm:spPr/>
      <dgm:t>
        <a:bodyPr rtlCol="0"/>
        <a:lstStyle/>
        <a:p>
          <a:pPr rtl="0"/>
          <a:endParaRPr lang="ru-RU" noProof="1"/>
        </a:p>
      </dgm:t>
    </dgm:pt>
    <dgm:pt modelId="{797A5B25-8EBC-44A9-9579-5BE7B2BB6B44}" type="pres">
      <dgm:prSet presAssocID="{4BE9A151-91C7-447E-9A24-08AD14588CB7}" presName="Name0" presStyleCnt="0">
        <dgm:presLayoutVars>
          <dgm:chMax/>
          <dgm:chPref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D76174F-20D1-415A-BDE6-7415674FFDCB}" type="pres">
      <dgm:prSet presAssocID="{6AEE26F4-9055-4F22-988D-AE4475E7AB60}" presName="composite1" presStyleCnt="0"/>
      <dgm:spPr/>
    </dgm:pt>
    <dgm:pt modelId="{CD64C4A9-5522-4616-8658-4758639623B5}" type="pres">
      <dgm:prSet presAssocID="{6AEE26F4-9055-4F22-988D-AE4475E7AB60}" presName="parent1" presStyleLbl="alignNode1" presStyleIdx="0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949F8-A8F9-47DA-9570-4C2547B9FCE3}" type="pres">
      <dgm:prSet presAssocID="{6AEE26F4-9055-4F22-988D-AE4475E7AB60}" presName="Childtext1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8E3F6D-ABCB-40E5-94D5-13B5021D17B3}" type="pres">
      <dgm:prSet presAssocID="{6AEE26F4-9055-4F22-988D-AE4475E7AB60}" presName="ConnectLine1" presStyleLbl="sibTrans1D1" presStyleIdx="0" presStyleCnt="5"/>
      <dgm:spPr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C4EA5EA1-6F5C-42A5-A817-8256DA879C82}" type="pres">
      <dgm:prSet presAssocID="{6AEE26F4-9055-4F22-988D-AE4475E7AB60}" presName="ConnectLineEnd1" presStyleLbl="lnNode1" presStyleIdx="0" presStyleCnt="5"/>
      <dgm:spPr/>
    </dgm:pt>
    <dgm:pt modelId="{E3906691-D61F-4BB7-8287-CE1A37C575D5}" type="pres">
      <dgm:prSet presAssocID="{6AEE26F4-9055-4F22-988D-AE4475E7AB60}" presName="EmptyPane1" presStyleCnt="0"/>
      <dgm:spPr/>
    </dgm:pt>
    <dgm:pt modelId="{348C9CBA-3DD3-4AA2-ACCE-5B24B49951E6}" type="pres">
      <dgm:prSet presAssocID="{A119BADE-ED41-446E-BF67-61941EC64F23}" presName="spaceBetweenRectangles1" presStyleCnt="0"/>
      <dgm:spPr/>
    </dgm:pt>
    <dgm:pt modelId="{14142AD2-6500-4896-B225-27CF2CC0A17B}" type="pres">
      <dgm:prSet presAssocID="{C23974EC-0585-40FE-A83F-9A9BBDB5EABC}" presName="composite1" presStyleCnt="0"/>
      <dgm:spPr/>
    </dgm:pt>
    <dgm:pt modelId="{F702BEDA-295D-49EA-B3DC-50867B45CFCE}" type="pres">
      <dgm:prSet presAssocID="{C23974EC-0585-40FE-A83F-9A9BBDB5EABC}" presName="parent1" presStyleLbl="alignNode1" presStyleIdx="1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A9184-E690-4554-BF0F-68F309CC0433}" type="pres">
      <dgm:prSet presAssocID="{C23974EC-0585-40FE-A83F-9A9BBDB5EABC}" presName="Childtext1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DBC6FD-1A66-4390-BDB6-B3CFDAA63C47}" type="pres">
      <dgm:prSet presAssocID="{C23974EC-0585-40FE-A83F-9A9BBDB5EABC}" presName="ConnectLine1" presStyleLbl="sibTrans1D1" presStyleIdx="1" presStyleCnt="5"/>
      <dgm:spPr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gm:spPr>
    </dgm:pt>
    <dgm:pt modelId="{0B4436BC-451D-4DF1-92A1-AE4B3D24A0BC}" type="pres">
      <dgm:prSet presAssocID="{C23974EC-0585-40FE-A83F-9A9BBDB5EABC}" presName="ConnectLineEnd1" presStyleLbl="lnNode1" presStyleIdx="1" presStyleCnt="5"/>
      <dgm:spPr/>
    </dgm:pt>
    <dgm:pt modelId="{1ABEC956-B82C-4846-B0E6-417CDBF49197}" type="pres">
      <dgm:prSet presAssocID="{C23974EC-0585-40FE-A83F-9A9BBDB5EABC}" presName="EmptyPane1" presStyleCnt="0"/>
      <dgm:spPr/>
    </dgm:pt>
    <dgm:pt modelId="{1EE8D177-863E-4C0A-9893-3B547C6697BD}" type="pres">
      <dgm:prSet presAssocID="{C72A9C4F-8BF9-47D7-A227-60DD8AB0316C}" presName="spaceBetweenRectangles1" presStyleCnt="0"/>
      <dgm:spPr/>
    </dgm:pt>
    <dgm:pt modelId="{DC4FF8E2-1F2C-499C-A191-AC2BAB71B0F9}" type="pres">
      <dgm:prSet presAssocID="{3B093871-81B0-48D0-B480-ED40E425D20B}" presName="composite1" presStyleCnt="0"/>
      <dgm:spPr/>
    </dgm:pt>
    <dgm:pt modelId="{DF130C67-BF13-4677-90C0-F9C57DA5AA1B}" type="pres">
      <dgm:prSet presAssocID="{3B093871-81B0-48D0-B480-ED40E425D20B}" presName="parent1" presStyleLbl="alignNode1" presStyleIdx="2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4709E-C54D-434E-BACD-32CB5C0EB9BB}" type="pres">
      <dgm:prSet presAssocID="{3B093871-81B0-48D0-B480-ED40E425D20B}" presName="Childtext1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AC430D-05C7-41C0-A22F-C397B1B76AF7}" type="pres">
      <dgm:prSet presAssocID="{3B093871-81B0-48D0-B480-ED40E425D20B}" presName="ConnectLine1" presStyleLbl="sibTrans1D1" presStyleIdx="2" presStyleCnt="5"/>
      <dgm:spPr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gm:spPr>
    </dgm:pt>
    <dgm:pt modelId="{FF3BDD4B-3864-4D95-91DC-C5645AF45187}" type="pres">
      <dgm:prSet presAssocID="{3B093871-81B0-48D0-B480-ED40E425D20B}" presName="ConnectLineEnd1" presStyleLbl="lnNode1" presStyleIdx="2" presStyleCnt="5"/>
      <dgm:spPr/>
    </dgm:pt>
    <dgm:pt modelId="{14B111FB-1CB4-4479-824B-D7AA74BA4B28}" type="pres">
      <dgm:prSet presAssocID="{3B093871-81B0-48D0-B480-ED40E425D20B}" presName="EmptyPane1" presStyleCnt="0"/>
      <dgm:spPr/>
    </dgm:pt>
    <dgm:pt modelId="{E244331F-D946-484A-9FF8-8A158089A357}" type="pres">
      <dgm:prSet presAssocID="{F8D117C9-76F0-4096-A146-F80EDCAEE92B}" presName="spaceBetweenRectangles1" presStyleCnt="0"/>
      <dgm:spPr/>
    </dgm:pt>
    <dgm:pt modelId="{88D6F93F-6F49-44ED-847A-F613A2304CA8}" type="pres">
      <dgm:prSet presAssocID="{107B3ADB-D5DE-408E-9701-3B858ED64D64}" presName="composite1" presStyleCnt="0"/>
      <dgm:spPr/>
    </dgm:pt>
    <dgm:pt modelId="{A61E4841-3B62-4B4B-BAE0-5D5F6F7FAB89}" type="pres">
      <dgm:prSet presAssocID="{107B3ADB-D5DE-408E-9701-3B858ED64D64}" presName="parent1" presStyleLbl="alignNode1" presStyleIdx="3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BF7E50-B0B9-4CA6-A85B-9D4651406A39}" type="pres">
      <dgm:prSet presAssocID="{107B3ADB-D5DE-408E-9701-3B858ED64D64}" presName="Childtext1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9F98AD-9D45-442C-A194-249D7586D6E7}" type="pres">
      <dgm:prSet presAssocID="{107B3ADB-D5DE-408E-9701-3B858ED64D64}" presName="ConnectLine1" presStyleLbl="sibTrans1D1" presStyleIdx="3" presStyleCnt="5"/>
      <dgm:spPr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gm:spPr>
    </dgm:pt>
    <dgm:pt modelId="{520774B9-C451-4B7D-AC76-872CBD77E84C}" type="pres">
      <dgm:prSet presAssocID="{107B3ADB-D5DE-408E-9701-3B858ED64D64}" presName="ConnectLineEnd1" presStyleLbl="lnNode1" presStyleIdx="3" presStyleCnt="5"/>
      <dgm:spPr/>
    </dgm:pt>
    <dgm:pt modelId="{3F7BE204-89A9-4052-8DFD-5BC8E1F1AE95}" type="pres">
      <dgm:prSet presAssocID="{107B3ADB-D5DE-408E-9701-3B858ED64D64}" presName="EmptyPane1" presStyleCnt="0"/>
      <dgm:spPr/>
    </dgm:pt>
    <dgm:pt modelId="{AD69C0DE-47C5-441D-A0E7-3C9A0174DA72}" type="pres">
      <dgm:prSet presAssocID="{8DD18E38-88BF-4994-9D9B-53E2FD780E30}" presName="spaceBetweenRectangles1" presStyleCnt="0"/>
      <dgm:spPr/>
    </dgm:pt>
    <dgm:pt modelId="{C86D0D7B-5D00-4222-BC5F-73D82F45944E}" type="pres">
      <dgm:prSet presAssocID="{0BA2BE44-D8DF-40D0-9D16-C4FE3E0AFF56}" presName="composite1" presStyleCnt="0"/>
      <dgm:spPr/>
    </dgm:pt>
    <dgm:pt modelId="{652C4A4B-5BA3-4C6D-BDC1-2DF63B6C1A9A}" type="pres">
      <dgm:prSet presAssocID="{0BA2BE44-D8DF-40D0-9D16-C4FE3E0AFF56}" presName="parent1" presStyleLbl="alignNode1" presStyleIdx="4" presStyleCnt="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B45CE8-941B-42EE-9CEC-AAAF411B0D90}" type="pres">
      <dgm:prSet presAssocID="{0BA2BE44-D8DF-40D0-9D16-C4FE3E0AFF56}" presName="Childtext1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F01E53-B37C-47A6-8FD9-1AECE9BB55DD}" type="pres">
      <dgm:prSet presAssocID="{0BA2BE44-D8DF-40D0-9D16-C4FE3E0AFF56}" presName="ConnectLine1" presStyleLbl="sibTrans1D1" presStyleIdx="4" presStyleCnt="5"/>
      <dgm:spPr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gm:spPr>
    </dgm:pt>
    <dgm:pt modelId="{FECB649D-B764-48E3-8D76-12FE5F76F4A3}" type="pres">
      <dgm:prSet presAssocID="{0BA2BE44-D8DF-40D0-9D16-C4FE3E0AFF56}" presName="ConnectLineEnd1" presStyleLbl="lnNode1" presStyleIdx="4" presStyleCnt="5"/>
      <dgm:spPr/>
    </dgm:pt>
    <dgm:pt modelId="{600703A7-07EC-4428-BFD1-D3BAD6C03DAC}" type="pres">
      <dgm:prSet presAssocID="{0BA2BE44-D8DF-40D0-9D16-C4FE3E0AFF56}" presName="EmptyPane1" presStyleCnt="0"/>
      <dgm:spPr/>
    </dgm:pt>
  </dgm:ptLst>
  <dgm:cxnLst>
    <dgm:cxn modelId="{4EB7ED7D-815F-469F-9116-571F8EF1D692}" type="presOf" srcId="{FC4CFB72-5AC6-421F-A20C-384E8D4E0855}" destId="{6CE949F8-A8F9-47DA-9570-4C2547B9FCE3}" srcOrd="0" destOrd="0" presId="urn:microsoft.com/office/officeart/2016/7/layout/RoundedRectangleTimeline"/>
    <dgm:cxn modelId="{D46EB20F-201A-4117-A202-07A212962806}" srcId="{4BE9A151-91C7-447E-9A24-08AD14588CB7}" destId="{6AEE26F4-9055-4F22-988D-AE4475E7AB60}" srcOrd="0" destOrd="0" parTransId="{37DA7AF1-542B-4FEA-B66E-4866A016A5BE}" sibTransId="{A119BADE-ED41-446E-BF67-61941EC64F23}"/>
    <dgm:cxn modelId="{A410A16C-CCA7-4E49-83E1-3BE81571A2B4}" type="presOf" srcId="{3B093871-81B0-48D0-B480-ED40E425D20B}" destId="{DF130C67-BF13-4677-90C0-F9C57DA5AA1B}" srcOrd="0" destOrd="0" presId="urn:microsoft.com/office/officeart/2016/7/layout/RoundedRectangleTimeline"/>
    <dgm:cxn modelId="{DD3ABBB6-313D-443E-BB7C-5215320AE760}" type="presOf" srcId="{C23974EC-0585-40FE-A83F-9A9BBDB5EABC}" destId="{F702BEDA-295D-49EA-B3DC-50867B45CFCE}" srcOrd="0" destOrd="0" presId="urn:microsoft.com/office/officeart/2016/7/layout/RoundedRectangleTimeline"/>
    <dgm:cxn modelId="{06A764F1-4BD1-4C73-9F88-A2256712120B}" srcId="{0BA2BE44-D8DF-40D0-9D16-C4FE3E0AFF56}" destId="{FE10E69E-F151-491A-88F4-4212A7D9C29E}" srcOrd="0" destOrd="0" parTransId="{C52E9791-7827-4DD6-9575-51AF0502C9C9}" sibTransId="{81E5CD38-1990-4873-932E-897AFD6E1DBB}"/>
    <dgm:cxn modelId="{3AA0E3DA-0410-43F3-949A-ACB6E1545AE9}" srcId="{C23974EC-0585-40FE-A83F-9A9BBDB5EABC}" destId="{81E5F09E-7B45-43F4-918F-D2BEC3CDA1E6}" srcOrd="0" destOrd="0" parTransId="{6F0EDFFC-19F9-4FA8-8836-BDCC51625944}" sibTransId="{6C7BA20C-0D7E-4767-9964-7D9B8D0C33EA}"/>
    <dgm:cxn modelId="{30CF07F9-CB13-46BF-8EBA-DBF8FA8E8FE9}" type="presOf" srcId="{0BA2BE44-D8DF-40D0-9D16-C4FE3E0AFF56}" destId="{652C4A4B-5BA3-4C6D-BDC1-2DF63B6C1A9A}" srcOrd="0" destOrd="0" presId="urn:microsoft.com/office/officeart/2016/7/layout/RoundedRectangleTimeline"/>
    <dgm:cxn modelId="{810C1BDC-5A80-4046-B1E8-0B97AD3E81D2}" type="presOf" srcId="{6AEE26F4-9055-4F22-988D-AE4475E7AB60}" destId="{CD64C4A9-5522-4616-8658-4758639623B5}" srcOrd="0" destOrd="0" presId="urn:microsoft.com/office/officeart/2016/7/layout/RoundedRectangleTimeline"/>
    <dgm:cxn modelId="{D134D6AF-0E01-490E-A6A2-F9DB4EE9F254}" srcId="{6AEE26F4-9055-4F22-988D-AE4475E7AB60}" destId="{FC4CFB72-5AC6-421F-A20C-384E8D4E0855}" srcOrd="0" destOrd="0" parTransId="{C60818E5-58CD-474C-99F1-27C1FB52D592}" sibTransId="{AF2D4460-D8D3-4C50-8F6E-050EDF997934}"/>
    <dgm:cxn modelId="{71D2BAA0-FA53-46F6-B533-AFDAD4F42FFE}" type="presOf" srcId="{FE10E69E-F151-491A-88F4-4212A7D9C29E}" destId="{13B45CE8-941B-42EE-9CEC-AAAF411B0D90}" srcOrd="0" destOrd="0" presId="urn:microsoft.com/office/officeart/2016/7/layout/RoundedRectangleTimeline"/>
    <dgm:cxn modelId="{A0FC334C-B238-4024-B9FB-CFBFB1CABFC9}" srcId="{4BE9A151-91C7-447E-9A24-08AD14588CB7}" destId="{3B093871-81B0-48D0-B480-ED40E425D20B}" srcOrd="2" destOrd="0" parTransId="{77F75844-0484-47D8-BAB8-907B103DB846}" sibTransId="{F8D117C9-76F0-4096-A146-F80EDCAEE92B}"/>
    <dgm:cxn modelId="{1AC50580-EC3E-45D2-A5DB-99CA9D83D64D}" type="presOf" srcId="{107B3ADB-D5DE-408E-9701-3B858ED64D64}" destId="{A61E4841-3B62-4B4B-BAE0-5D5F6F7FAB89}" srcOrd="0" destOrd="0" presId="urn:microsoft.com/office/officeart/2016/7/layout/RoundedRectangleTimeline"/>
    <dgm:cxn modelId="{1F7BF3C0-37A4-4998-A5FD-0ED6837D6369}" type="presOf" srcId="{6B3154D0-FC29-438C-82A5-0392ACFAD777}" destId="{6014709E-C54D-434E-BACD-32CB5C0EB9BB}" srcOrd="0" destOrd="0" presId="urn:microsoft.com/office/officeart/2016/7/layout/RoundedRectangleTimeline"/>
    <dgm:cxn modelId="{8684D403-6A35-46F9-A9BB-F4AD6DC59618}" srcId="{107B3ADB-D5DE-408E-9701-3B858ED64D64}" destId="{B7B5FF01-D079-4D5C-9538-84557B54C298}" srcOrd="0" destOrd="0" parTransId="{AD8EB80E-77DC-4F2B-8F1E-D11A5DD296EF}" sibTransId="{A7B2F245-627F-42F1-BD70-ECED703C4DB7}"/>
    <dgm:cxn modelId="{02153785-4F2A-431C-985B-DF62CB18C79B}" srcId="{3B093871-81B0-48D0-B480-ED40E425D20B}" destId="{6B3154D0-FC29-438C-82A5-0392ACFAD777}" srcOrd="0" destOrd="0" parTransId="{F7D66E85-992C-4912-82A4-FE9636C5C36D}" sibTransId="{0B53CE7E-475C-43F2-810E-B7EEFC1A5744}"/>
    <dgm:cxn modelId="{EF5E4DE7-5B1A-4A72-9BF3-F088620C785D}" srcId="{4BE9A151-91C7-447E-9A24-08AD14588CB7}" destId="{107B3ADB-D5DE-408E-9701-3B858ED64D64}" srcOrd="3" destOrd="0" parTransId="{A1E586A6-E2DA-40A5-B67B-1D562173FF29}" sibTransId="{8DD18E38-88BF-4994-9D9B-53E2FD780E30}"/>
    <dgm:cxn modelId="{CD9EFB3B-36EB-4C66-AD5E-52DC23483370}" srcId="{4BE9A151-91C7-447E-9A24-08AD14588CB7}" destId="{0BA2BE44-D8DF-40D0-9D16-C4FE3E0AFF56}" srcOrd="4" destOrd="0" parTransId="{E5C20CF3-8CF0-4F84-8018-6140EDA1E518}" sibTransId="{B9ECE8DD-86BB-407C-9B9B-7447261600FB}"/>
    <dgm:cxn modelId="{A19B915B-833A-4F60-931B-2ED0D561DA56}" type="presOf" srcId="{4BE9A151-91C7-447E-9A24-08AD14588CB7}" destId="{797A5B25-8EBC-44A9-9579-5BE7B2BB6B44}" srcOrd="0" destOrd="0" presId="urn:microsoft.com/office/officeart/2016/7/layout/RoundedRectangleTimeline"/>
    <dgm:cxn modelId="{871708D5-E4F8-4C25-995F-FE09AB942A76}" type="presOf" srcId="{81E5F09E-7B45-43F4-918F-D2BEC3CDA1E6}" destId="{330A9184-E690-4554-BF0F-68F309CC0433}" srcOrd="0" destOrd="0" presId="urn:microsoft.com/office/officeart/2016/7/layout/RoundedRectangleTimeline"/>
    <dgm:cxn modelId="{F54C6B62-A81F-4ADD-8056-18D7C56AE89A}" type="presOf" srcId="{B7B5FF01-D079-4D5C-9538-84557B54C298}" destId="{66BF7E50-B0B9-4CA6-A85B-9D4651406A39}" srcOrd="0" destOrd="0" presId="urn:microsoft.com/office/officeart/2016/7/layout/RoundedRectangleTimeline"/>
    <dgm:cxn modelId="{82ED2FCC-A285-4363-B539-5C9EC2D3FD52}" srcId="{4BE9A151-91C7-447E-9A24-08AD14588CB7}" destId="{C23974EC-0585-40FE-A83F-9A9BBDB5EABC}" srcOrd="1" destOrd="0" parTransId="{F7DD56FB-6A7B-4D83-86E0-E917742D6DF7}" sibTransId="{C72A9C4F-8BF9-47D7-A227-60DD8AB0316C}"/>
    <dgm:cxn modelId="{46A8AF77-03FD-4C04-8E40-3D8A383D96C1}" type="presParOf" srcId="{797A5B25-8EBC-44A9-9579-5BE7B2BB6B44}" destId="{DD76174F-20D1-415A-BDE6-7415674FFDCB}" srcOrd="0" destOrd="0" presId="urn:microsoft.com/office/officeart/2016/7/layout/RoundedRectangleTimeline"/>
    <dgm:cxn modelId="{59B29EBB-09C2-41CC-943B-1849485F0373}" type="presParOf" srcId="{DD76174F-20D1-415A-BDE6-7415674FFDCB}" destId="{CD64C4A9-5522-4616-8658-4758639623B5}" srcOrd="0" destOrd="0" presId="urn:microsoft.com/office/officeart/2016/7/layout/RoundedRectangleTimeline"/>
    <dgm:cxn modelId="{7DF877D6-69A4-440E-883C-49834BAFBA34}" type="presParOf" srcId="{DD76174F-20D1-415A-BDE6-7415674FFDCB}" destId="{6CE949F8-A8F9-47DA-9570-4C2547B9FCE3}" srcOrd="1" destOrd="0" presId="urn:microsoft.com/office/officeart/2016/7/layout/RoundedRectangleTimeline"/>
    <dgm:cxn modelId="{CD1E7FB4-41CC-4351-A7D0-6576BD455221}" type="presParOf" srcId="{DD76174F-20D1-415A-BDE6-7415674FFDCB}" destId="{6D8E3F6D-ABCB-40E5-94D5-13B5021D17B3}" srcOrd="2" destOrd="0" presId="urn:microsoft.com/office/officeart/2016/7/layout/RoundedRectangleTimeline"/>
    <dgm:cxn modelId="{F3010703-3970-4504-87B3-B6A2549AAC54}" type="presParOf" srcId="{DD76174F-20D1-415A-BDE6-7415674FFDCB}" destId="{C4EA5EA1-6F5C-42A5-A817-8256DA879C82}" srcOrd="3" destOrd="0" presId="urn:microsoft.com/office/officeart/2016/7/layout/RoundedRectangleTimeline"/>
    <dgm:cxn modelId="{27F58D24-73F6-444D-87B2-4CB2D094852A}" type="presParOf" srcId="{DD76174F-20D1-415A-BDE6-7415674FFDCB}" destId="{E3906691-D61F-4BB7-8287-CE1A37C575D5}" srcOrd="4" destOrd="0" presId="urn:microsoft.com/office/officeart/2016/7/layout/RoundedRectangleTimeline"/>
    <dgm:cxn modelId="{41DE0453-380F-42CC-88F6-C422588C5632}" type="presParOf" srcId="{797A5B25-8EBC-44A9-9579-5BE7B2BB6B44}" destId="{348C9CBA-3DD3-4AA2-ACCE-5B24B49951E6}" srcOrd="1" destOrd="0" presId="urn:microsoft.com/office/officeart/2016/7/layout/RoundedRectangleTimeline"/>
    <dgm:cxn modelId="{B166243E-4B4E-474A-ADFA-2A179A1E00DB}" type="presParOf" srcId="{797A5B25-8EBC-44A9-9579-5BE7B2BB6B44}" destId="{14142AD2-6500-4896-B225-27CF2CC0A17B}" srcOrd="2" destOrd="0" presId="urn:microsoft.com/office/officeart/2016/7/layout/RoundedRectangleTimeline"/>
    <dgm:cxn modelId="{DF0BCC68-323D-43B6-B53B-95E041D908A0}" type="presParOf" srcId="{14142AD2-6500-4896-B225-27CF2CC0A17B}" destId="{F702BEDA-295D-49EA-B3DC-50867B45CFCE}" srcOrd="0" destOrd="0" presId="urn:microsoft.com/office/officeart/2016/7/layout/RoundedRectangleTimeline"/>
    <dgm:cxn modelId="{E1CB00FF-F67F-4FEA-B0A4-5A8B2DFAD5D0}" type="presParOf" srcId="{14142AD2-6500-4896-B225-27CF2CC0A17B}" destId="{330A9184-E690-4554-BF0F-68F309CC0433}" srcOrd="1" destOrd="0" presId="urn:microsoft.com/office/officeart/2016/7/layout/RoundedRectangleTimeline"/>
    <dgm:cxn modelId="{8423A616-7A0B-4720-8AEE-A05FBD3CC585}" type="presParOf" srcId="{14142AD2-6500-4896-B225-27CF2CC0A17B}" destId="{95DBC6FD-1A66-4390-BDB6-B3CFDAA63C47}" srcOrd="2" destOrd="0" presId="urn:microsoft.com/office/officeart/2016/7/layout/RoundedRectangleTimeline"/>
    <dgm:cxn modelId="{D4205402-E4F3-4F60-AF4D-BFC41156A229}" type="presParOf" srcId="{14142AD2-6500-4896-B225-27CF2CC0A17B}" destId="{0B4436BC-451D-4DF1-92A1-AE4B3D24A0BC}" srcOrd="3" destOrd="0" presId="urn:microsoft.com/office/officeart/2016/7/layout/RoundedRectangleTimeline"/>
    <dgm:cxn modelId="{845DEF84-7112-413C-A462-0CFFAE10ECC6}" type="presParOf" srcId="{14142AD2-6500-4896-B225-27CF2CC0A17B}" destId="{1ABEC956-B82C-4846-B0E6-417CDBF49197}" srcOrd="4" destOrd="0" presId="urn:microsoft.com/office/officeart/2016/7/layout/RoundedRectangleTimeline"/>
    <dgm:cxn modelId="{55649B03-36F4-4C8A-96FC-40138E36A789}" type="presParOf" srcId="{797A5B25-8EBC-44A9-9579-5BE7B2BB6B44}" destId="{1EE8D177-863E-4C0A-9893-3B547C6697BD}" srcOrd="3" destOrd="0" presId="urn:microsoft.com/office/officeart/2016/7/layout/RoundedRectangleTimeline"/>
    <dgm:cxn modelId="{727A9885-3548-44C0-A9CB-70605D6E3DA6}" type="presParOf" srcId="{797A5B25-8EBC-44A9-9579-5BE7B2BB6B44}" destId="{DC4FF8E2-1F2C-499C-A191-AC2BAB71B0F9}" srcOrd="4" destOrd="0" presId="urn:microsoft.com/office/officeart/2016/7/layout/RoundedRectangleTimeline"/>
    <dgm:cxn modelId="{FC043062-3A0E-46F2-A74E-42C6BA06BB8E}" type="presParOf" srcId="{DC4FF8E2-1F2C-499C-A191-AC2BAB71B0F9}" destId="{DF130C67-BF13-4677-90C0-F9C57DA5AA1B}" srcOrd="0" destOrd="0" presId="urn:microsoft.com/office/officeart/2016/7/layout/RoundedRectangleTimeline"/>
    <dgm:cxn modelId="{D68BD6CD-0787-46A5-A1FD-BF8521678915}" type="presParOf" srcId="{DC4FF8E2-1F2C-499C-A191-AC2BAB71B0F9}" destId="{6014709E-C54D-434E-BACD-32CB5C0EB9BB}" srcOrd="1" destOrd="0" presId="urn:microsoft.com/office/officeart/2016/7/layout/RoundedRectangleTimeline"/>
    <dgm:cxn modelId="{4A5EFC72-E719-481B-9AFC-75C2DC23D4EC}" type="presParOf" srcId="{DC4FF8E2-1F2C-499C-A191-AC2BAB71B0F9}" destId="{BEAC430D-05C7-41C0-A22F-C397B1B76AF7}" srcOrd="2" destOrd="0" presId="urn:microsoft.com/office/officeart/2016/7/layout/RoundedRectangleTimeline"/>
    <dgm:cxn modelId="{86E2FCDB-FA79-45C1-B730-CF6460F2B71A}" type="presParOf" srcId="{DC4FF8E2-1F2C-499C-A191-AC2BAB71B0F9}" destId="{FF3BDD4B-3864-4D95-91DC-C5645AF45187}" srcOrd="3" destOrd="0" presId="urn:microsoft.com/office/officeart/2016/7/layout/RoundedRectangleTimeline"/>
    <dgm:cxn modelId="{6BB3586C-D26B-404F-8553-2740AF3E2942}" type="presParOf" srcId="{DC4FF8E2-1F2C-499C-A191-AC2BAB71B0F9}" destId="{14B111FB-1CB4-4479-824B-D7AA74BA4B28}" srcOrd="4" destOrd="0" presId="urn:microsoft.com/office/officeart/2016/7/layout/RoundedRectangleTimeline"/>
    <dgm:cxn modelId="{A354E936-E8B1-4186-8AA1-C77921F88BDB}" type="presParOf" srcId="{797A5B25-8EBC-44A9-9579-5BE7B2BB6B44}" destId="{E244331F-D946-484A-9FF8-8A158089A357}" srcOrd="5" destOrd="0" presId="urn:microsoft.com/office/officeart/2016/7/layout/RoundedRectangleTimeline"/>
    <dgm:cxn modelId="{A7C2C822-ACBA-407B-9CA1-3DAE9CA27A0E}" type="presParOf" srcId="{797A5B25-8EBC-44A9-9579-5BE7B2BB6B44}" destId="{88D6F93F-6F49-44ED-847A-F613A2304CA8}" srcOrd="6" destOrd="0" presId="urn:microsoft.com/office/officeart/2016/7/layout/RoundedRectangleTimeline"/>
    <dgm:cxn modelId="{296C98A2-B433-42C0-B908-38B2D38DD94A}" type="presParOf" srcId="{88D6F93F-6F49-44ED-847A-F613A2304CA8}" destId="{A61E4841-3B62-4B4B-BAE0-5D5F6F7FAB89}" srcOrd="0" destOrd="0" presId="urn:microsoft.com/office/officeart/2016/7/layout/RoundedRectangleTimeline"/>
    <dgm:cxn modelId="{CFF48D8D-FCF0-4402-BDB2-5E58AC693214}" type="presParOf" srcId="{88D6F93F-6F49-44ED-847A-F613A2304CA8}" destId="{66BF7E50-B0B9-4CA6-A85B-9D4651406A39}" srcOrd="1" destOrd="0" presId="urn:microsoft.com/office/officeart/2016/7/layout/RoundedRectangleTimeline"/>
    <dgm:cxn modelId="{1E6E322B-07EB-405C-AB34-FED6A4EF8392}" type="presParOf" srcId="{88D6F93F-6F49-44ED-847A-F613A2304CA8}" destId="{EB9F98AD-9D45-442C-A194-249D7586D6E7}" srcOrd="2" destOrd="0" presId="urn:microsoft.com/office/officeart/2016/7/layout/RoundedRectangleTimeline"/>
    <dgm:cxn modelId="{00BDDAE4-9ECD-408B-A6DE-1FDB23DDDD45}" type="presParOf" srcId="{88D6F93F-6F49-44ED-847A-F613A2304CA8}" destId="{520774B9-C451-4B7D-AC76-872CBD77E84C}" srcOrd="3" destOrd="0" presId="urn:microsoft.com/office/officeart/2016/7/layout/RoundedRectangleTimeline"/>
    <dgm:cxn modelId="{461F328D-9776-4432-A9BB-836E53460CAD}" type="presParOf" srcId="{88D6F93F-6F49-44ED-847A-F613A2304CA8}" destId="{3F7BE204-89A9-4052-8DFD-5BC8E1F1AE95}" srcOrd="4" destOrd="0" presId="urn:microsoft.com/office/officeart/2016/7/layout/RoundedRectangleTimeline"/>
    <dgm:cxn modelId="{F6535ECF-74FF-4F74-8C05-423DD866F42B}" type="presParOf" srcId="{797A5B25-8EBC-44A9-9579-5BE7B2BB6B44}" destId="{AD69C0DE-47C5-441D-A0E7-3C9A0174DA72}" srcOrd="7" destOrd="0" presId="urn:microsoft.com/office/officeart/2016/7/layout/RoundedRectangleTimeline"/>
    <dgm:cxn modelId="{E2E66369-8994-482E-9C5D-097836ACD5F4}" type="presParOf" srcId="{797A5B25-8EBC-44A9-9579-5BE7B2BB6B44}" destId="{C86D0D7B-5D00-4222-BC5F-73D82F45944E}" srcOrd="8" destOrd="0" presId="urn:microsoft.com/office/officeart/2016/7/layout/RoundedRectangleTimeline"/>
    <dgm:cxn modelId="{8CA466A0-3126-458B-80E2-E399A68F3511}" type="presParOf" srcId="{C86D0D7B-5D00-4222-BC5F-73D82F45944E}" destId="{652C4A4B-5BA3-4C6D-BDC1-2DF63B6C1A9A}" srcOrd="0" destOrd="0" presId="urn:microsoft.com/office/officeart/2016/7/layout/RoundedRectangleTimeline"/>
    <dgm:cxn modelId="{9B388D91-7076-4889-BECF-6853D2CE3BD8}" type="presParOf" srcId="{C86D0D7B-5D00-4222-BC5F-73D82F45944E}" destId="{13B45CE8-941B-42EE-9CEC-AAAF411B0D90}" srcOrd="1" destOrd="0" presId="urn:microsoft.com/office/officeart/2016/7/layout/RoundedRectangleTimeline"/>
    <dgm:cxn modelId="{599848F4-39D1-4AC9-8377-5EEFF8A6E036}" type="presParOf" srcId="{C86D0D7B-5D00-4222-BC5F-73D82F45944E}" destId="{C5F01E53-B37C-47A6-8FD9-1AECE9BB55DD}" srcOrd="2" destOrd="0" presId="urn:microsoft.com/office/officeart/2016/7/layout/RoundedRectangleTimeline"/>
    <dgm:cxn modelId="{48716AC6-14CE-4870-9F57-73C166874ADE}" type="presParOf" srcId="{C86D0D7B-5D00-4222-BC5F-73D82F45944E}" destId="{FECB649D-B764-48E3-8D76-12FE5F76F4A3}" srcOrd="3" destOrd="0" presId="urn:microsoft.com/office/officeart/2016/7/layout/RoundedRectangleTimeline"/>
    <dgm:cxn modelId="{FD71AC38-1B1C-4E8C-A512-47F24F4BF9B6}" type="presParOf" srcId="{C86D0D7B-5D00-4222-BC5F-73D82F45944E}" destId="{600703A7-07EC-4428-BFD1-D3BAD6C03DAC}" srcOrd="4" destOrd="0" presId="urn:microsoft.com/office/officeart/2016/7/layout/RoundedRectangle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64C4A9-5522-4616-8658-4758639623B5}">
      <dsp:nvSpPr>
        <dsp:cNvPr id="0" name=""/>
        <dsp:cNvSpPr/>
      </dsp:nvSpPr>
      <dsp:spPr>
        <a:xfrm rot="16200000">
          <a:off x="1436060" y="738629"/>
          <a:ext cx="340074" cy="1923482"/>
        </a:xfrm>
        <a:prstGeom prst="round2Same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2015 г.</a:t>
          </a:r>
        </a:p>
      </dsp:txBody>
      <dsp:txXfrm rot="5400000">
        <a:off x="660958" y="1546934"/>
        <a:ext cx="1906881" cy="306872"/>
      </dsp:txXfrm>
    </dsp:sp>
    <dsp:sp modelId="{6CE949F8-A8F9-47DA-9570-4C2547B9FCE3}">
      <dsp:nvSpPr>
        <dsp:cNvPr id="0" name=""/>
        <dsp:cNvSpPr/>
      </dsp:nvSpPr>
      <dsp:spPr>
        <a:xfrm>
          <a:off x="3195" y="0"/>
          <a:ext cx="3205804" cy="1190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Lorem ipsum dolor sit amet consectetuer adipiscing elit.</a:t>
          </a:r>
        </a:p>
      </dsp:txBody>
      <dsp:txXfrm>
        <a:off x="3195" y="0"/>
        <a:ext cx="3205804" cy="1190259"/>
      </dsp:txXfrm>
    </dsp:sp>
    <dsp:sp modelId="{6D8E3F6D-ABCB-40E5-94D5-13B5021D17B3}">
      <dsp:nvSpPr>
        <dsp:cNvPr id="0" name=""/>
        <dsp:cNvSpPr/>
      </dsp:nvSpPr>
      <dsp:spPr>
        <a:xfrm>
          <a:off x="1606097" y="1258274"/>
          <a:ext cx="0" cy="272059"/>
        </a:xfrm>
        <a:prstGeom prst="line">
          <a:avLst/>
        </a:pr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A5EA1-6F5C-42A5-A817-8256DA879C82}">
      <dsp:nvSpPr>
        <dsp:cNvPr id="0" name=""/>
        <dsp:cNvSpPr/>
      </dsp:nvSpPr>
      <dsp:spPr>
        <a:xfrm>
          <a:off x="1572089" y="1190259"/>
          <a:ext cx="68014" cy="6801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02BEDA-295D-49EA-B3DC-50867B45CFCE}">
      <dsp:nvSpPr>
        <dsp:cNvPr id="0" name=""/>
        <dsp:cNvSpPr/>
      </dsp:nvSpPr>
      <dsp:spPr>
        <a:xfrm>
          <a:off x="2567838" y="1530333"/>
          <a:ext cx="1923482" cy="340074"/>
        </a:xfrm>
        <a:prstGeom prst="rect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2016 г.</a:t>
          </a:r>
        </a:p>
      </dsp:txBody>
      <dsp:txXfrm>
        <a:off x="2567838" y="1530333"/>
        <a:ext cx="1923482" cy="340074"/>
      </dsp:txXfrm>
    </dsp:sp>
    <dsp:sp modelId="{330A9184-E690-4554-BF0F-68F309CC0433}">
      <dsp:nvSpPr>
        <dsp:cNvPr id="0" name=""/>
        <dsp:cNvSpPr/>
      </dsp:nvSpPr>
      <dsp:spPr>
        <a:xfrm>
          <a:off x="1926677" y="2210482"/>
          <a:ext cx="3205804" cy="1190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Lorem ipsum dolor sit amet consectetuer adipiscing elit.</a:t>
          </a:r>
        </a:p>
      </dsp:txBody>
      <dsp:txXfrm>
        <a:off x="1926677" y="2210482"/>
        <a:ext cx="3205804" cy="1190259"/>
      </dsp:txXfrm>
    </dsp:sp>
    <dsp:sp modelId="{95DBC6FD-1A66-4390-BDB6-B3CFDAA63C47}">
      <dsp:nvSpPr>
        <dsp:cNvPr id="0" name=""/>
        <dsp:cNvSpPr/>
      </dsp:nvSpPr>
      <dsp:spPr>
        <a:xfrm>
          <a:off x="3529579" y="1870408"/>
          <a:ext cx="0" cy="272059"/>
        </a:xfrm>
        <a:prstGeom prst="line">
          <a:avLst/>
        </a:prstGeom>
        <a:noFill/>
        <a:ln w="12700" cap="rnd" cmpd="sng" algn="ctr">
          <a:solidFill>
            <a:schemeClr val="accent2">
              <a:hueOff val="-741071"/>
              <a:satOff val="3550"/>
              <a:lumOff val="3284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436BC-451D-4DF1-92A1-AE4B3D24A0BC}">
      <dsp:nvSpPr>
        <dsp:cNvPr id="0" name=""/>
        <dsp:cNvSpPr/>
      </dsp:nvSpPr>
      <dsp:spPr>
        <a:xfrm>
          <a:off x="3495572" y="2142467"/>
          <a:ext cx="68014" cy="68014"/>
        </a:xfrm>
        <a:prstGeom prst="ellipse">
          <a:avLst/>
        </a:prstGeom>
        <a:solidFill>
          <a:schemeClr val="accent2">
            <a:hueOff val="-741071"/>
            <a:satOff val="3550"/>
            <a:lumOff val="32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0C67-BF13-4677-90C0-F9C57DA5AA1B}">
      <dsp:nvSpPr>
        <dsp:cNvPr id="0" name=""/>
        <dsp:cNvSpPr/>
      </dsp:nvSpPr>
      <dsp:spPr>
        <a:xfrm>
          <a:off x="4491321" y="1530333"/>
          <a:ext cx="1923482" cy="340074"/>
        </a:xfrm>
        <a:prstGeom prst="rect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2017 г.</a:t>
          </a:r>
        </a:p>
      </dsp:txBody>
      <dsp:txXfrm>
        <a:off x="4491321" y="1530333"/>
        <a:ext cx="1923482" cy="340074"/>
      </dsp:txXfrm>
    </dsp:sp>
    <dsp:sp modelId="{6014709E-C54D-434E-BACD-32CB5C0EB9BB}">
      <dsp:nvSpPr>
        <dsp:cNvPr id="0" name=""/>
        <dsp:cNvSpPr/>
      </dsp:nvSpPr>
      <dsp:spPr>
        <a:xfrm>
          <a:off x="3850160" y="0"/>
          <a:ext cx="3205804" cy="1190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Lorem ipsum dolor sit amet consectetuer adipiscing elit.</a:t>
          </a:r>
        </a:p>
      </dsp:txBody>
      <dsp:txXfrm>
        <a:off x="3850160" y="0"/>
        <a:ext cx="3205804" cy="1190259"/>
      </dsp:txXfrm>
    </dsp:sp>
    <dsp:sp modelId="{BEAC430D-05C7-41C0-A22F-C397B1B76AF7}">
      <dsp:nvSpPr>
        <dsp:cNvPr id="0" name=""/>
        <dsp:cNvSpPr/>
      </dsp:nvSpPr>
      <dsp:spPr>
        <a:xfrm>
          <a:off x="5453062" y="1258274"/>
          <a:ext cx="0" cy="272059"/>
        </a:xfrm>
        <a:prstGeom prst="line">
          <a:avLst/>
        </a:prstGeom>
        <a:noFill/>
        <a:ln w="12700" cap="rnd" cmpd="sng" algn="ctr">
          <a:solidFill>
            <a:schemeClr val="accent2">
              <a:hueOff val="-1482143"/>
              <a:satOff val="7100"/>
              <a:lumOff val="6569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BDD4B-3864-4D95-91DC-C5645AF45187}">
      <dsp:nvSpPr>
        <dsp:cNvPr id="0" name=""/>
        <dsp:cNvSpPr/>
      </dsp:nvSpPr>
      <dsp:spPr>
        <a:xfrm>
          <a:off x="5419055" y="1190259"/>
          <a:ext cx="68014" cy="68014"/>
        </a:xfrm>
        <a:prstGeom prst="ellipse">
          <a:avLst/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E4841-3B62-4B4B-BAE0-5D5F6F7FAB89}">
      <dsp:nvSpPr>
        <dsp:cNvPr id="0" name=""/>
        <dsp:cNvSpPr/>
      </dsp:nvSpPr>
      <dsp:spPr>
        <a:xfrm>
          <a:off x="6414803" y="1530333"/>
          <a:ext cx="1923482" cy="340074"/>
        </a:xfrm>
        <a:prstGeom prst="rect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2018 г.</a:t>
          </a:r>
        </a:p>
      </dsp:txBody>
      <dsp:txXfrm>
        <a:off x="6414803" y="1530333"/>
        <a:ext cx="1923482" cy="340074"/>
      </dsp:txXfrm>
    </dsp:sp>
    <dsp:sp modelId="{66BF7E50-B0B9-4CA6-A85B-9D4651406A39}">
      <dsp:nvSpPr>
        <dsp:cNvPr id="0" name=""/>
        <dsp:cNvSpPr/>
      </dsp:nvSpPr>
      <dsp:spPr>
        <a:xfrm>
          <a:off x="5773642" y="2210482"/>
          <a:ext cx="3205804" cy="1190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3820" rIns="0" bIns="0" numCol="1" spcCol="1270" rtlCol="0" anchor="t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Lorem ipsum dolor sit amet consectetuer adipiscing elit.</a:t>
          </a:r>
        </a:p>
      </dsp:txBody>
      <dsp:txXfrm>
        <a:off x="5773642" y="2210482"/>
        <a:ext cx="3205804" cy="1190259"/>
      </dsp:txXfrm>
    </dsp:sp>
    <dsp:sp modelId="{EB9F98AD-9D45-442C-A194-249D7586D6E7}">
      <dsp:nvSpPr>
        <dsp:cNvPr id="0" name=""/>
        <dsp:cNvSpPr/>
      </dsp:nvSpPr>
      <dsp:spPr>
        <a:xfrm>
          <a:off x="7376545" y="1870408"/>
          <a:ext cx="0" cy="272059"/>
        </a:xfrm>
        <a:prstGeom prst="line">
          <a:avLst/>
        </a:prstGeom>
        <a:noFill/>
        <a:ln w="12700" cap="rnd" cmpd="sng" algn="ctr">
          <a:solidFill>
            <a:schemeClr val="accent2">
              <a:hueOff val="-2223214"/>
              <a:satOff val="10650"/>
              <a:lumOff val="9853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774B9-C451-4B7D-AC76-872CBD77E84C}">
      <dsp:nvSpPr>
        <dsp:cNvPr id="0" name=""/>
        <dsp:cNvSpPr/>
      </dsp:nvSpPr>
      <dsp:spPr>
        <a:xfrm>
          <a:off x="7342537" y="2142467"/>
          <a:ext cx="68014" cy="68014"/>
        </a:xfrm>
        <a:prstGeom prst="ellipse">
          <a:avLst/>
        </a:prstGeom>
        <a:solidFill>
          <a:schemeClr val="accent2">
            <a:hueOff val="-2223214"/>
            <a:satOff val="10650"/>
            <a:lumOff val="9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C4A4B-5BA3-4C6D-BDC1-2DF63B6C1A9A}">
      <dsp:nvSpPr>
        <dsp:cNvPr id="0" name=""/>
        <dsp:cNvSpPr/>
      </dsp:nvSpPr>
      <dsp:spPr>
        <a:xfrm rot="5400000">
          <a:off x="9129990" y="738629"/>
          <a:ext cx="340074" cy="1923482"/>
        </a:xfrm>
        <a:prstGeom prst="round2Same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rtlCol="0" anchor="ctr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2019 г.</a:t>
          </a:r>
        </a:p>
      </dsp:txBody>
      <dsp:txXfrm rot="-5400000">
        <a:off x="8338287" y="1546934"/>
        <a:ext cx="1906881" cy="306872"/>
      </dsp:txXfrm>
    </dsp:sp>
    <dsp:sp modelId="{13B45CE8-941B-42EE-9CEC-AAAF411B0D90}">
      <dsp:nvSpPr>
        <dsp:cNvPr id="0" name=""/>
        <dsp:cNvSpPr/>
      </dsp:nvSpPr>
      <dsp:spPr>
        <a:xfrm>
          <a:off x="7697125" y="0"/>
          <a:ext cx="3205804" cy="11902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83820" numCol="1" spcCol="1270" rtlCol="0" anchor="b" anchorCtr="1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noProof="1"/>
            <a:t>Lorem ipsum dolor sit amet consectetuer adipiscing elit.</a:t>
          </a:r>
        </a:p>
      </dsp:txBody>
      <dsp:txXfrm>
        <a:off x="7697125" y="0"/>
        <a:ext cx="3205804" cy="1190259"/>
      </dsp:txXfrm>
    </dsp:sp>
    <dsp:sp modelId="{C5F01E53-B37C-47A6-8FD9-1AECE9BB55DD}">
      <dsp:nvSpPr>
        <dsp:cNvPr id="0" name=""/>
        <dsp:cNvSpPr/>
      </dsp:nvSpPr>
      <dsp:spPr>
        <a:xfrm>
          <a:off x="9300027" y="1258274"/>
          <a:ext cx="0" cy="272059"/>
        </a:xfrm>
        <a:prstGeom prst="line">
          <a:avLst/>
        </a:prstGeom>
        <a:noFill/>
        <a:ln w="12700" cap="rnd" cmpd="sng" algn="ctr">
          <a:solidFill>
            <a:schemeClr val="accent2">
              <a:hueOff val="-2964286"/>
              <a:satOff val="14200"/>
              <a:lumOff val="13137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B649D-B764-48E3-8D76-12FE5F76F4A3}">
      <dsp:nvSpPr>
        <dsp:cNvPr id="0" name=""/>
        <dsp:cNvSpPr/>
      </dsp:nvSpPr>
      <dsp:spPr>
        <a:xfrm>
          <a:off x="9266020" y="1190259"/>
          <a:ext cx="68014" cy="68014"/>
        </a:xfrm>
        <a:prstGeom prst="ellipse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oundedRectangleTimeline">
  <dgm:title val="Временная шкала со скругленными прямоугольниками"/>
  <dgm:desc val="Используется для отображения списка событий в хронологическом порядке. Невидимое поле содержит описание, а дата отображается в прямоугольниках, кроме первого и последнего узла, у которых углы прямоугольника скруглены. В ней может содержаться большое количество текста с длинным описательным форматом даты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18"/>
      <dgm:constr type="primFontSz" for="des" forName="Childtext" val="18"/>
      <dgm:constr type="primFontSz" for="des" forName="Childtext" refType="primFontSz" refFor="des" refForName="parent" op="lte"/>
      <dgm:constr type="w" for="ch" forName="composite" refType="w"/>
      <dgm:constr type="h" for="ch" forName="composite" refType="h"/>
      <dgm:constr type="w" for="ch" forName="spaceBetweenRectangles" refType="w" refFor="ch" refForName="composite" fact="-0.4"/>
      <dgm:constr type="w" for="ch" ptType="sibTrans" op="equ"/>
      <dgm:constr type="primFontSz" for="des" forName="parent" op="equ"/>
      <dgm:constr type="primFontSz" for="des" forName="Childtext" op="equ"/>
      <dgm:constr type="primFontSz" for="des" forName="parent1" val="18"/>
      <dgm:constr type="primFontSz" for="des" forName="Childtext1" val="18"/>
      <dgm:constr type="primFontSz" for="des" forName="Childtext1" refType="primFontSz" refFor="des" refForName="parent1" op="lte"/>
      <dgm:constr type="w" for="ch" forName="composite1" refType="w"/>
      <dgm:constr type="h" for="ch" forName="composite1" refType="h"/>
      <dgm:constr type="w" for="ch" forName="spaceBetweenRectangles1" refType="w" refFor="ch" refForName="composite1" fact="-0.4"/>
      <dgm:constr type="primFontSz" for="des" forName="parent1" op="equ"/>
      <dgm:constr type="primFontSz" for="des" forName="Childtext1" op="equ"/>
    </dgm:constrLst>
    <dgm:choose name="layoutByNodeCnt">
      <dgm:if name="twoOrLessNodes" axis="ch" ptType="node" func="cnt" op="lte" val="2">
        <dgm:forEach name="nodesForEach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choose name="casesForFirstAndLastNode1">
              <dgm:if name="startNode1" axis="self" ptType="node" func="pos" op="equ" val="1">
                <dgm:choose name="removeLineWhenOnlyOneNode1">
                  <dgm:if name="ifOnlyOneNode1" axis="followSib" ptType="node" func="cnt" op="equ" val="0">
                    <dgm:constrLst>
                      <dgm:constr type="w" for="ch" forName="parent" refType="w" fact="0.95"/>
                      <dgm:constr type="l" for="ch" forName="parent" refType="w" fact="0.025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025"/>
                      <dgm:constr type="w" for="ch" forName="Childtext" refType="w" fact="0.95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if>
                  <dgm:else name="ifMoreThanOneNode1">
                    <dgm:constrLst>
                      <dgm:constr type="w" for="ch" forName="parent" refType="w" fact="0.6"/>
                      <dgm:constr type="l" for="ch" forName="parent" refType="w" fact="0.2"/>
                      <dgm:constr type="t" for="ch" forName="parent" refType="h" fact="0.45"/>
                      <dgm:constr type="h" for="ch" forName="parent" refType="h" fact="0.1"/>
                      <dgm:constr type="l" for="ch" forName="Childtext" refType="w" fact="0.2"/>
                      <dgm:constr type="w" for="ch" forName="Childtext" refType="w" fact="0.6"/>
                      <dgm:constr type="h" for="ch" forName="Childtext" refType="h" fact="0.35"/>
                      <dgm:constr type="w" for="ch" forName="ConnectLine"/>
                      <dgm:constr type="h" for="ch" forName="ConnectLine" refType="h" fact="0.08"/>
                      <dgm:constr type="t" for="ch" forName="ConnectLine" refType="h" fact="0.37"/>
                      <dgm:constr type="ctrX" for="ch" forName="ConnectLine" refType="w" fact="0.5"/>
                      <dgm:constr type="w" for="ch" forName="ConnectLineEnd" refType="h" fact="0.02"/>
                      <dgm:constr type="h" for="ch" forName="ConnectLineEnd" refType="h" fact="0.02"/>
                      <dgm:constr type="t" for="ch" forName="ConnectLineEnd" refType="h" fact="0.35"/>
                      <dgm:constr type="ctrX" for="ch" forName="ConnectLineEnd" refType="w" fact="0.5"/>
                      <dgm:constr type="w" for="ch" forName="EmptyPane" refType="w"/>
                      <dgm:constr type="t" for="ch" forName="EmptyPane" refType="h" fact="0.55"/>
                      <dgm:constr type="h" for="ch" forName="EmptyPane" refType="h" fact="0.45"/>
                    </dgm:constrLst>
                  </dgm:else>
                </dgm:choose>
              </dgm:if>
              <dgm:else name="notStartNode1">
                <dgm:constrLst>
                  <dgm:constr type="w" for="ch" forName="parent" refType="w" fact="0.6"/>
                  <dgm:constr type="l" for="ch" forName="parent" refType="w" fact="0.2"/>
                  <dgm:constr type="t" for="ch" forName="parent" refType="h" fact="0.45"/>
                  <dgm:constr type="h" for="ch" forName="parent" refType="h" fact="0.1"/>
                  <dgm:constr type="l" for="ch" forName="Childtext" refType="w" fact="0.2"/>
                  <dgm:constr type="w" for="ch" forName="Childtext" refType="w" fact="0.6"/>
                  <dgm:constr type="h" for="ch" forName="Childtext" refType="h" fact="0.35"/>
                  <dgm:constr type="t" for="ch" forName="Childtext" refType="h" fact="0.65"/>
                  <dgm:constr type="w" for="ch" forName="ConnectLine"/>
                  <dgm:constr type="h" for="ch" forName="ConnectLine" refType="h" fact="0.08"/>
                  <dgm:constr type="t" for="ch" forName="ConnectLine" refType="h" fact="0.55"/>
                  <dgm:constr type="ctrX" for="ch" forName="ConnectLine" refType="w" fact="0.5"/>
                  <dgm:constr type="w" for="ch" forName="ConnectLineEnd" refType="h" fact="0.02"/>
                  <dgm:constr type="h" for="ch" forName="ConnectLineEnd" refType="h" fact="0.02"/>
                  <dgm:constr type="b" for="ch" forName="ConnectLineEnd" refType="h" fact="0.65"/>
                  <dgm:constr type="ctrX" for="ch" forName="ConnectLineEnd" refType="w" fact="0.5"/>
                  <dgm:constr type="w" for="ch" forName="EmptyPane" refType="w"/>
                  <dgm:constr type="h" for="ch" forName="EmptyPane" refType="h" fact="0.45"/>
                </dgm:constrLst>
              </dgm:else>
            </dgm:choose>
            <dgm:layoutNode name="parent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">
                <dgm:if name="startNode" axis="self" ptType="node" func="pos" op="equ" val="1">
                  <dgm:choose name="removeLineWhenOnlyOneNode">
                    <dgm:if name="ifOnlyOneNode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">
                      <dgm:choose name="Name18">
                        <dgm:if name="Name19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">
                  <dgm:choose name="Name22">
                    <dgm:if name="Name23" axis="self" ptType="node" func="revPos" op="equ" val="1">
                      <dgm:choose name="Name24">
                        <dgm:if name="Name25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" styleLbl="revTx">
              <dgm:varLst>
                <dgm:bulletEnabled val="1"/>
              </dgm:varLst>
              <dgm:choose name="casesForTxtDirLogic">
                <dgm:if name="Name77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 xmlns="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" axis="followSib" ptType="sibTrans" cnt="1">
            <dgm:layoutNode name="spaceBetweenRectangle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moreThanTwoNodes">
        <dgm:forEach name="nodesForEach1" axis="ch" ptType="node">
          <dgm:layoutNode name="composite1">
            <dgm:alg type="composite"/>
            <dgm:shape xmlns:r="http://schemas.openxmlformats.org/officeDocument/2006/relationships" r:blip="">
              <dgm:adjLst/>
            </dgm:shape>
            <dgm:choose name="casesForSnakingLogic21">
              <dgm:if name="oddNode21" axis="self" ptType="node" func="posOdd" op="equ" val="1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w" for="ch" forName="ConnectLine1"/>
                  <dgm:constr type="h" for="ch" forName="ConnectLine1" refType="h" fact="0.08"/>
                  <dgm:constr type="t" for="ch" forName="ConnectLine1" refType="h" fact="0.37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t" for="ch" forName="ConnectLineEnd1" refType="h" fact="0.35"/>
                  <dgm:constr type="ctrX" for="ch" forName="ConnectLineEnd1" refType="w" fact="0.5"/>
                  <dgm:constr type="w" for="ch" forName="EmptyPane1" refType="w"/>
                  <dgm:constr type="t" for="ch" forName="EmptyPane1" refType="h" fact="0.55"/>
                  <dgm:constr type="h" for="ch" forName="EmptyPane1" refType="h" fact="0.45"/>
                </dgm:constrLst>
              </dgm:if>
              <dgm:else name="evenNode2">
                <dgm:constrLst>
                  <dgm:constr type="w" for="ch" forName="parent1" refType="w" fact="0.6"/>
                  <dgm:constr type="l" for="ch" forName="parent1" refType="w" fact="0.2"/>
                  <dgm:constr type="t" for="ch" forName="parent1" refType="h" fact="0.45"/>
                  <dgm:constr type="h" for="ch" forName="parent1" refType="h" fact="0.1"/>
                  <dgm:constr type="w" for="ch" forName="Childtext1" refType="w"/>
                  <dgm:constr type="h" for="ch" forName="Childtext1" refType="h" fact="0.35"/>
                  <dgm:constr type="t" for="ch" forName="Childtext1" refType="h" fact="0.65"/>
                  <dgm:constr type="w" for="ch" forName="ConnectLine1"/>
                  <dgm:constr type="h" for="ch" forName="ConnectLine1" refType="h" fact="0.08"/>
                  <dgm:constr type="t" for="ch" forName="ConnectLine1" refType="h" fact="0.55"/>
                  <dgm:constr type="ctrX" for="ch" forName="ConnectLine1" refType="w" fact="0.5"/>
                  <dgm:constr type="w" for="ch" forName="ConnectLineEnd1" refType="h" fact="0.02"/>
                  <dgm:constr type="h" for="ch" forName="ConnectLineEnd1" refType="h" fact="0.02"/>
                  <dgm:constr type="b" for="ch" forName="ConnectLineEnd1" refType="h" fact="0.65"/>
                  <dgm:constr type="ctrX" for="ch" forName="ConnectLineEnd1" refType="w" fact="0.5"/>
                  <dgm:constr type="w" for="ch" forName="EmptyPane1" refType="w"/>
                  <dgm:constr type="h" for="ch" forName="EmptyPane1" refType="h" fact="0.45"/>
                </dgm:constrLst>
              </dgm:else>
            </dgm:choose>
            <dgm:layoutNode name="parent1" styleLbl="alignNode1">
              <dgm:varLst>
                <dgm:chMax val="1"/>
                <dgm:chPref val="1"/>
                <dgm:bulletEnabled val="1"/>
              </dgm:varLst>
              <dgm:alg type="tx">
                <dgm:param type="txAnchorHorz" val="ctr"/>
                <dgm:param type="txAnchorVert" val="mid"/>
                <dgm:param type="parTxLTRAlign" val="ctr"/>
                <dgm:param type="parTxRTLAlign" val="ctr"/>
              </dgm:alg>
              <dgm:choose name="casesForFirstAndLastNode12">
                <dgm:if name="startNode12" axis="self" ptType="node" func="pos" op="equ" val="1">
                  <dgm:choose name="removeLineWhenOnlyOneNode12">
                    <dgm:if name="ifOnlyOneNode12" axis="followSib" ptType="node" func="cnt" op="equ" val="0">
                      <dgm:shape xmlns:r="http://schemas.openxmlformats.org/officeDocument/2006/relationships" type="roundRect" r:blip="">
                        <dgm:adjLst/>
                      </dgm:shape>
                    </dgm:if>
                    <dgm:else name="ifMoreThanOneNode12">
                      <dgm:choose name="Name181">
                        <dgm:if name="Name191" func="var" arg="dir" op="equ" val="norm">
                          <dgm:shape xmlns:r="http://schemas.openxmlformats.org/officeDocument/2006/relationships" rot="-90" type="round2SameRect" r:blip="">
                            <dgm:adjLst/>
                          </dgm:shape>
                        </dgm:if>
                        <dgm:else name="Name201">
                          <dgm:shape xmlns:r="http://schemas.openxmlformats.org/officeDocument/2006/relationships" rot="90" type="round2SameRect" r:blip="">
                            <dgm:adjLst/>
                          </dgm:shape>
                        </dgm:else>
                      </dgm:choose>
                    </dgm:else>
                  </dgm:choose>
                </dgm:if>
                <dgm:else name="notStartNode12">
                  <dgm:choose name="Name221">
                    <dgm:if name="Name231" axis="self" ptType="node" func="revPos" op="equ" val="1">
                      <dgm:choose name="Name241">
                        <dgm:if name="Name251" func="var" arg="dir" op="equ" val="norm">
                          <dgm:shape xmlns:r="http://schemas.openxmlformats.org/officeDocument/2006/relationships" rot="90" type="round2SameRect" r:blip="">
                            <dgm:adjLst/>
                          </dgm:shape>
                        </dgm:if>
                        <dgm:else name="Name261">
                          <dgm:shape xmlns:r="http://schemas.openxmlformats.org/officeDocument/2006/relationships" rot="-90" type="round2SameRect" r:blip="">
                            <dgm:adjLst/>
                          </dgm:shape>
                        </dgm:else>
                      </dgm:choose>
                    </dgm:if>
                    <dgm:else name="Name271">
                      <dgm:shape xmlns:r="http://schemas.openxmlformats.org/officeDocument/2006/relationships" type="rect" r:blip="">
                        <dgm:adjLst/>
                      </dgm:shape>
                    </dgm:else>
                  </dgm:choose>
                </dgm:else>
              </dgm:choose>
              <dgm:presOf axis="self" ptType="node"/>
              <dgm:constrLst>
                <dgm:constr type="lMarg" refType="primFontSz" fact="0.6"/>
                <dgm:constr type="rMarg" refType="primFontSz" fact="0.6"/>
                <dgm:constr type="tMarg" refType="primFontSz" fact="0.6"/>
                <dgm:constr type="bMarg" refType="primFontSz" fact="0.6"/>
              </dgm:constrLst>
              <dgm:ruleLst>
                <dgm:rule type="primFontSz" val="11" fact="NaN" max="NaN"/>
              </dgm:ruleLst>
            </dgm:layoutNode>
            <dgm:layoutNode name="Childtext1" styleLbl="revTx">
              <dgm:varLst>
                <dgm:bulletEnabled val="1"/>
              </dgm:varLst>
              <dgm:choose name="casesForTxtDirLogic1">
                <dgm:if name="Name771" axis="self" ptType="node" func="posOdd" op="equ" val="1">
                  <dgm:alg type="tx">
                    <dgm:param type="txAnchorVert" val="b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/>
                    <dgm:constr type="bMarg" refType="primFontSz" fact="0.6"/>
                  </dgm:constrLst>
                </dgm:if>
                <dgm:else name="Name881">
                  <dgm:alg type="tx">
                    <dgm:param type="txAnchorVert" val="t"/>
                    <dgm:param type="txAnchorHorz" val="ctr"/>
                    <dgm:param type="parTxLTRAlign" val="ctr"/>
                    <dgm:param type="parTxRTLAlign" val="ctr"/>
                  </dgm:alg>
                  <dgm:constrLst>
                    <dgm:constr type="lMarg"/>
                    <dgm:constr type="rMarg"/>
                    <dgm:constr type="tMarg" refType="primFontSz" fact="0.6"/>
                    <dgm:constr type="bMarg"/>
                  </dgm:constrLst>
                </dgm:else>
              </dgm:choose>
              <dgm:shape xmlns:r="http://schemas.openxmlformats.org/officeDocument/2006/relationships" type="rect" r:blip="">
                <dgm:adjLst/>
              </dgm:shape>
              <dgm:presOf axis="ch" ptType="node"/>
              <dgm:ruleLst>
                <dgm:rule type="primFontSz" val="11" fact="NaN" max="NaN"/>
              </dgm:ruleLst>
            </dgm:layoutNode>
            <dgm:layoutNode name="ConnectLine1" styleLbl="sibTrans1D1">
              <dgm:alg type="sp"/>
              <dgm:shape xmlns:r="http://schemas.openxmlformats.org/officeDocument/2006/relationships" type="line" r:blip="">
                <dgm:adjLst/>
                <dgm:extLst>
                  <a:ext uri="{B698B0E9-8C71-41B9-8309-B3DCBF30829C}">
                    <dgm1612:spPr xmlns:dgm1612="http://schemas.microsoft.com/office/drawing/2016/12/diagram" xmlns="">
                      <a:ln>
                        <a:prstDash val="dash"/>
                      </a:ln>
                    </dgm1612:spPr>
                  </a:ext>
                </dgm:extLst>
              </dgm:shape>
              <dgm:presOf/>
              <dgm:constrLst/>
            </dgm:layoutNode>
            <dgm:layoutNode name="ConnectLineEnd1" styleLbl="l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/>
            </dgm:layoutNode>
            <dgm:layoutNode name="EmptyPane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forEach name="Name281" axis="followSib" ptType="sibTrans" cnt="1">
            <dgm:layoutNode name="spaceBetweenRectangles1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989612D-F211-40DF-AD15-4E52497F84BA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0FB2356-45F8-4CBB-BBF8-E3F4E0C0F34E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40868277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88E00D-6AD2-4F58-A327-EC8E6949A088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900A82-9926-4DBA-8BA5-A22EEB8ACF8E}" type="slidenum">
              <a:rPr lang="ru-RU" noProof="1" dirty="0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2842341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ru-RU" noProof="1" smtClean="0"/>
              <a:t>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56157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C900A82-9926-4DBA-8BA5-A22EEB8ACF8E}" type="slidenum">
              <a:rPr lang="ru-RU" noProof="1" dirty="0" smtClean="0"/>
              <a:t>12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97141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Прямоугольник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Прямоугольник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Равнобедренный треугольник 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Прямоугольник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Прямоугольник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Прямоугольник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Равнобедренный треугольник 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Равнобедренный треугольник 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rtlCol="0"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rtlCol="0"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57694A-CB6A-4BB7-9EA2-41A56E0588EE}" type="datetime1">
              <a:rPr lang="ru-RU" noProof="1" dirty="0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D71785-A444-48DB-A483-06A8C3F38B6E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1366139" y="3632200"/>
            <a:ext cx="7224524" cy="381000"/>
          </a:xfrm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470400"/>
            <a:ext cx="8596668" cy="1570962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070CB8-C3E2-491E-B331-188F8986691E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  <p:sp>
        <p:nvSpPr>
          <p:cNvPr id="20" name="Надпись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1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  <p:sp>
        <p:nvSpPr>
          <p:cNvPr id="22" name="Надпись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1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ru-RU" noProof="1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rtlCol="0" anchor="b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9605D2-5C38-49CC-A76A-25AA3ED827E7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D578EA-8A2A-49F5-BF01-EC0F118D4D8D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  <p:sp>
        <p:nvSpPr>
          <p:cNvPr id="24" name="Надпись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1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  <p:sp>
        <p:nvSpPr>
          <p:cNvPr id="25" name="Надпись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ru-RU" sz="8000" noProof="1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rtlCol="0" anchor="ctr">
            <a:normAutofit/>
          </a:bodyPr>
          <a:lstStyle>
            <a:lvl1pPr algn="l">
              <a:defRPr sz="44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23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77332" y="4013200"/>
            <a:ext cx="8596669" cy="514248"/>
          </a:xfrm>
        </p:spPr>
        <p:txBody>
          <a:bodyPr rtlCol="0"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1513914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5BD6715-A26C-41FE-9C03-788EDB50B17F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6EEF9A-77A3-427A-AE0A-6A8B93DF7E2C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9333C77-0158-454C-844F-B7AB9BD7DAD4}" type="slidenum">
              <a:rPr lang="ru-RU" noProof="1" dirty="0" smtClean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rtlCol="0" anchor="ctr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677335" y="609600"/>
            <a:ext cx="7060150" cy="5251450"/>
          </a:xfrm>
        </p:spPr>
        <p:txBody>
          <a:bodyPr vert="eaVert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13623CE-5BC3-4536-B7A8-7F5D7A252FC4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35C719-ECC3-424F-93DD-DDA1B28857E9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7335" y="4527448"/>
            <a:ext cx="8596668" cy="860400"/>
          </a:xfrm>
        </p:spPr>
        <p:txBody>
          <a:bodyPr rtlCol="0"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636FE2-25FC-40F3-9395-0611F2D7A48E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677334" y="2160589"/>
            <a:ext cx="4184035" cy="3880772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089970" y="2160589"/>
            <a:ext cx="4184034" cy="3880773"/>
          </a:xfrm>
        </p:spPr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218EDC-688C-42D9-AB7B-2F32892A89B4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F9F0C5-380F-41C2-899A-BAC0F0927E16}" type="slidenum">
              <a:rPr lang="ru-RU" noProof="1" dirty="0" smtClean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75745" y="2160983"/>
            <a:ext cx="418562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75745" y="2737245"/>
            <a:ext cx="4185623" cy="3304117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5088383" y="2160983"/>
            <a:ext cx="418561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088384" y="2737245"/>
            <a:ext cx="4185617" cy="3304117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6811AE-207E-427D-AFED-BE53335BDA74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498085-E371-4135-BE98-F22DB5FD60D7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1EFAB7-A3B4-4FBF-95FE-E28AFF665048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rtlCol="0" anchor="b">
            <a:normAutofit/>
          </a:bodyPr>
          <a:lstStyle>
            <a:lvl1pPr>
              <a:defRPr sz="200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760461" y="514924"/>
            <a:ext cx="4513541" cy="5526437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2777069"/>
            <a:ext cx="3854528" cy="2584449"/>
          </a:xfrm>
        </p:spPr>
        <p:txBody>
          <a:bodyPr rtlCol="0"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0D087F-21B8-4581-B6D8-201303165DD0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519954A3-9DFD-4C44-94BA-B95130A3BA1C}" type="slidenum">
              <a:rPr lang="ru-RU" noProof="1" dirty="0" smtClean="0"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77334" y="609600"/>
            <a:ext cx="8596668" cy="3845718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77334" y="5367338"/>
            <a:ext cx="8596667" cy="674024"/>
          </a:xfrm>
        </p:spPr>
        <p:txBody>
          <a:bodyPr rtlCol="0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B76EF7-608B-4858-9A4C-7FDB1D86CCD4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Прямоугольник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Прямоугольник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Равнобедренный треугольник 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Прямоугольник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Прямоугольник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Прямоугольник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Равнобедренный треугольник 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Равнобедренный треугольник 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BBC65CD-3FD7-42AC-92F3-C1DEED1CDD22}" type="datetime1">
              <a:rPr lang="ru-RU" noProof="1" smtClean="0"/>
              <a:t>13.10.2022</a:t>
            </a:fld>
            <a:endParaRPr lang="ru-RU" noProof="1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fif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Прямоугольник 30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Прямоугольник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Прямоугольник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1" name="Равнобедренный треугольник 40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3" name="Прямоугольник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5" name="Равнобедренный треугольник 44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7" name="Полилиния: фигура 46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sp>
        <p:nvSpPr>
          <p:cNvPr id="49" name="Равнобедренный треугольник 48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2C1D04-249B-46E2-9FAF-8DF29CC44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 rtlCol="0">
            <a:normAutofit/>
          </a:bodyPr>
          <a:lstStyle/>
          <a:p>
            <a:pPr algn="l"/>
            <a:r>
              <a:rPr lang="ru-RU" sz="4800" noProof="1" smtClean="0">
                <a:solidFill>
                  <a:srgbClr val="FFFFFF"/>
                </a:solidFill>
              </a:rPr>
              <a:t>Заседание 1 </a:t>
            </a:r>
            <a:br>
              <a:rPr lang="ru-RU" sz="4800" noProof="1" smtClean="0">
                <a:solidFill>
                  <a:srgbClr val="FFFFFF"/>
                </a:solidFill>
              </a:rPr>
            </a:br>
            <a:r>
              <a:rPr lang="ru-RU" sz="4800" noProof="1" smtClean="0">
                <a:solidFill>
                  <a:srgbClr val="FFFFFF"/>
                </a:solidFill>
              </a:rPr>
              <a:t>2022-2023 учебный год</a:t>
            </a:r>
            <a:endParaRPr lang="ru-RU" sz="4800" noProof="1">
              <a:solidFill>
                <a:srgbClr val="FFFFFF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8B1921-F533-4F9E-8BF6-80EC4D451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 rtlCol="0">
            <a:normAutofit/>
          </a:bodyPr>
          <a:lstStyle/>
          <a:p>
            <a:pPr algn="l" rtl="0"/>
            <a:r>
              <a:rPr lang="ru-RU" noProof="1">
                <a:solidFill>
                  <a:srgbClr val="FFFFFF">
                    <a:alpha val="70000"/>
                  </a:srgbClr>
                </a:solidFill>
              </a:rPr>
              <a:t>Sit Dolor Amet</a:t>
            </a:r>
          </a:p>
        </p:txBody>
      </p:sp>
    </p:spTree>
    <p:extLst>
      <p:ext uri="{BB962C8B-B14F-4D97-AF65-F5344CB8AC3E}">
        <p14:creationId xmlns:p14="http://schemas.microsoft.com/office/powerpoint/2010/main" val="20156800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- создать условия для предоставлени</a:t>
            </a:r>
            <a:r>
              <a:rPr lang="ru-RU" sz="2000" dirty="0"/>
              <a:t>е</a:t>
            </a:r>
            <a:r>
              <a:rPr lang="ru-RU" sz="2000" dirty="0" smtClean="0"/>
              <a:t> опыта практического применения педагогических технологий в коррекционно-развивающей деятельности(выступления, публикации, мастер-классы, видеоролик фрагмента занятия, стендовые доклады….);</a:t>
            </a:r>
          </a:p>
          <a:p>
            <a:r>
              <a:rPr lang="ru-RU" sz="2000" dirty="0" smtClean="0"/>
              <a:t>- повышать уровень профессиональной компетентности и готовность к активному участию в деятельности ММО;</a:t>
            </a:r>
          </a:p>
          <a:p>
            <a:r>
              <a:rPr lang="ru-RU" sz="2000" dirty="0" smtClean="0"/>
              <a:t>- создать условия для взаимодействия специалистов сопровождения по вопросам, возникающим в педагогической практике.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961854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Запланировано 5 заседаний: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26372"/>
            <a:ext cx="8596668" cy="5228215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1. Профессиональное самообразование учителя-логопеда, учителя-дефектолога и педагога-психолога, </a:t>
            </a:r>
            <a:r>
              <a:rPr lang="ru-RU" dirty="0" smtClean="0"/>
              <a:t>перспективы в условиях обновленных ФГОС.(</a:t>
            </a:r>
            <a:r>
              <a:rPr lang="ru-RU" dirty="0" smtClean="0"/>
              <a:t>08.09.2022г)</a:t>
            </a:r>
          </a:p>
          <a:p>
            <a:pPr marL="0" indent="0">
              <a:buNone/>
            </a:pPr>
            <a:r>
              <a:rPr lang="ru-RU" dirty="0" smtClean="0"/>
              <a:t>Утверждение плана работы на 2022-2023 учебный год</a:t>
            </a:r>
          </a:p>
          <a:p>
            <a:r>
              <a:rPr lang="ru-RU" dirty="0" smtClean="0"/>
              <a:t>2.Нестандартные педагогические технологии в коррекционно-развивающей </a:t>
            </a:r>
            <a:r>
              <a:rPr lang="ru-RU" dirty="0" smtClean="0"/>
              <a:t>работе, как компонент при формировании функциональной грамотности ребенка</a:t>
            </a:r>
            <a:r>
              <a:rPr lang="ru-RU" dirty="0" smtClean="0"/>
              <a:t>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(</a:t>
            </a:r>
            <a:r>
              <a:rPr lang="ru-RU" dirty="0" smtClean="0"/>
              <a:t>27.10.2022г)</a:t>
            </a:r>
          </a:p>
          <a:p>
            <a:pPr marL="0" indent="0">
              <a:buNone/>
            </a:pPr>
            <a:r>
              <a:rPr lang="ru-RU" dirty="0" smtClean="0"/>
              <a:t>Формирование коммуникативной грамотности ребенка с ОВЗ.</a:t>
            </a:r>
          </a:p>
          <a:p>
            <a:r>
              <a:rPr lang="ru-RU" dirty="0" smtClean="0"/>
              <a:t>3. Формирование креативного мышления и читательской грамотности у детей с ОВЗ дошкольного и младшего школьного возраста(Практический опыт) (27.01.2023г)</a:t>
            </a:r>
          </a:p>
          <a:p>
            <a:r>
              <a:rPr lang="ru-RU" dirty="0" smtClean="0"/>
              <a:t> 4. </a:t>
            </a:r>
            <a:r>
              <a:rPr lang="ru-RU" dirty="0"/>
              <a:t>Формирование креативного мышления и читательской грамотности у детей с ОВЗ дошкольного и младшего школьного возраста(Практический опыт) (27.04.2023г</a:t>
            </a:r>
            <a:r>
              <a:rPr lang="ru-RU" dirty="0" smtClean="0"/>
              <a:t>)</a:t>
            </a:r>
          </a:p>
          <a:p>
            <a:r>
              <a:rPr lang="ru-RU" dirty="0" smtClean="0"/>
              <a:t>5. Подведение итогов.</a:t>
            </a:r>
          </a:p>
          <a:p>
            <a:pPr marL="0" indent="0">
              <a:buNone/>
            </a:pPr>
            <a:r>
              <a:rPr lang="ru-RU" dirty="0" smtClean="0"/>
              <a:t>Планирование работы на 2023-2024 учебный год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461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>
              <a:solidFill>
                <a:schemeClr val="bg1"/>
              </a:solidFill>
            </a:endParaRPr>
          </a:p>
        </p:txBody>
      </p:sp>
      <p:grpSp>
        <p:nvGrpSpPr>
          <p:cNvPr id="80" name="Группа 79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81" name="Прямая соединительная линия 80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Прямоугольник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Прямоугольник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5" name="Равнобедренный треугольник 84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6" name="Прямоугольник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Прямоугольник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Прямоугольник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9" name="Равнобедренный треугольник 88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B5BABA-6BFF-4FE1-92EC-96E5906F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rtlCol="0" anchor="ctr">
            <a:normAutofit/>
          </a:bodyPr>
          <a:lstStyle/>
          <a:p>
            <a:r>
              <a:rPr lang="ru-RU" sz="4400" noProof="1">
                <a:solidFill>
                  <a:schemeClr val="bg1"/>
                </a:solidFill>
              </a:rPr>
              <a:t>Заголовок Lorem Ipsum Dolor</a:t>
            </a:r>
          </a:p>
        </p:txBody>
      </p:sp>
      <p:sp useBgFill="1">
        <p:nvSpPr>
          <p:cNvPr id="91" name="Прямоугольник 90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graphicFrame>
        <p:nvGraphicFramePr>
          <p:cNvPr id="17" name="Объект 2" descr="Графический элемент SmartArt в виде временной шкалы">
            <a:extLst>
              <a:ext uri="{FF2B5EF4-FFF2-40B4-BE49-F238E27FC236}">
                <a16:creationId xmlns:a16="http://schemas.microsoft.com/office/drawing/2014/main" id="{B8CE6285-E847-447D-A7BF-BDA909F18F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9387190"/>
              </p:ext>
            </p:extLst>
          </p:nvPr>
        </p:nvGraphicFramePr>
        <p:xfrm>
          <a:off x="642938" y="642938"/>
          <a:ext cx="10906125" cy="34007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7402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6392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В 2021-2022 учебном году основная работа строилась по направлению </a:t>
            </a:r>
            <a:br>
              <a:rPr lang="ru-RU" sz="2800" dirty="0"/>
            </a:br>
            <a:r>
              <a:rPr lang="ru-RU" dirty="0">
                <a:solidFill>
                  <a:srgbClr val="00B050"/>
                </a:solidFill>
              </a:rPr>
              <a:t>«Формирование и оценка функциональной грамотности обучающихся в коррекционной работе»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06993"/>
            <a:ext cx="8596668" cy="2534369"/>
          </a:xfrm>
        </p:spPr>
        <p:txBody>
          <a:bodyPr>
            <a:normAutofit fontScale="92500"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Мы ставили перед собой цель: </a:t>
            </a:r>
            <a:r>
              <a:rPr lang="ru-RU" sz="2800" u="sng" dirty="0">
                <a:solidFill>
                  <a:srgbClr val="00B0F0"/>
                </a:solidFill>
              </a:rPr>
              <a:t>повышение эффективности коррекционной работы через применение современных подходов к организации коррекционной работы, непрерывное повышение профессионального уровня и педагогического мастерства на коррекционных занятиях.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25030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 smtClean="0"/>
              <a:t>     Исходя </a:t>
            </a:r>
            <a:r>
              <a:rPr lang="ru-RU" sz="3200" i="1" dirty="0"/>
              <a:t>из этого, </a:t>
            </a:r>
            <a:r>
              <a:rPr lang="ru-RU" sz="3200" i="1" dirty="0" smtClean="0"/>
              <a:t>мы обозначили </a:t>
            </a:r>
            <a:r>
              <a:rPr lang="ru-RU" sz="3200" i="1" dirty="0"/>
              <a:t>следующую проблему: как организовать деятельность учителя-логопеда и учителя-дефектолога, что бы в процессе коррекционной работы формировалась функциональная грамотность у ребенка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339" y="4593515"/>
            <a:ext cx="8445664" cy="1753497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205949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942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484096"/>
            <a:ext cx="8596668" cy="11214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 течение года состоялось 5 заседаний.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05580"/>
            <a:ext cx="8596668" cy="5126016"/>
          </a:xfrm>
        </p:spPr>
        <p:txBody>
          <a:bodyPr/>
          <a:lstStyle/>
          <a:p>
            <a:r>
              <a:rPr lang="ru-RU" sz="1800" dirty="0" smtClean="0"/>
              <a:t>Заседания посетили гости.</a:t>
            </a:r>
          </a:p>
          <a:p>
            <a:r>
              <a:rPr lang="ru-RU" i="1" dirty="0" smtClean="0">
                <a:solidFill>
                  <a:srgbClr val="00B0F0"/>
                </a:solidFill>
              </a:rPr>
              <a:t>    Ольга Петровна </a:t>
            </a:r>
            <a:r>
              <a:rPr lang="ru-RU" i="1" dirty="0" err="1" smtClean="0">
                <a:solidFill>
                  <a:srgbClr val="00B0F0"/>
                </a:solidFill>
              </a:rPr>
              <a:t>Пецух</a:t>
            </a:r>
            <a:r>
              <a:rPr lang="ru-RU" i="1" dirty="0" smtClean="0">
                <a:solidFill>
                  <a:srgbClr val="00B0F0"/>
                </a:solidFill>
              </a:rPr>
              <a:t>(доцент </a:t>
            </a:r>
            <a:r>
              <a:rPr lang="ru-RU" i="1" dirty="0">
                <a:solidFill>
                  <a:srgbClr val="00B0F0"/>
                </a:solidFill>
              </a:rPr>
              <a:t>кафедры специальной педагогики, инклюзивного образования и психологии ГАУ </a:t>
            </a:r>
            <a:r>
              <a:rPr lang="ru-RU" i="1" dirty="0" err="1">
                <a:solidFill>
                  <a:srgbClr val="00B0F0"/>
                </a:solidFill>
              </a:rPr>
              <a:t>НИПКиПРО</a:t>
            </a:r>
            <a:r>
              <a:rPr lang="ru-RU" i="1" dirty="0">
                <a:solidFill>
                  <a:srgbClr val="00B0F0"/>
                </a:solidFill>
              </a:rPr>
              <a:t>) рассказала о преемственности рабочих программ коррекционной работы в части формирования функциональной грамотности обучающихся с ОВЗ при реализации АООП разных уровней общего образования.</a:t>
            </a:r>
            <a:endParaRPr lang="ru-RU" dirty="0">
              <a:solidFill>
                <a:srgbClr val="00B0F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C:\Users\ФедороваЕН\Desktop\ММО\Заседание 3\фото 2.jf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221" y="3775934"/>
            <a:ext cx="3765176" cy="29556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674" y="3775934"/>
            <a:ext cx="2557406" cy="2955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5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13187"/>
            <a:ext cx="8596668" cy="244198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      </a:t>
            </a:r>
            <a:r>
              <a:rPr lang="ru-RU" sz="2700" i="1" dirty="0" smtClean="0"/>
              <a:t>На </a:t>
            </a:r>
            <a:r>
              <a:rPr lang="ru-RU" sz="2700" i="1" dirty="0"/>
              <a:t>заседании выступил Антон Вениаминович Тараканов, доцент кафедры специальной педагогики, инклюзивного образования и психологии ГАУ </a:t>
            </a:r>
            <a:r>
              <a:rPr lang="ru-RU" sz="2700" i="1" dirty="0" err="1"/>
              <a:t>НИПКиПРО</a:t>
            </a:r>
            <a:r>
              <a:rPr lang="ru-RU" sz="2700" i="1" dirty="0"/>
              <a:t>. Коллеги обсудили вопросы по </a:t>
            </a:r>
            <a:r>
              <a:rPr lang="ru-RU" sz="2700" i="1" dirty="0" smtClean="0"/>
              <a:t>формированию и развитию коммуникативной грамотности, как компонента функциональной </a:t>
            </a:r>
            <a:r>
              <a:rPr lang="ru-RU" sz="2700" i="1" dirty="0"/>
              <a:t>грамотности на разных уровнях образования.</a:t>
            </a:r>
            <a:endParaRPr lang="ru-RU" sz="27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614108"/>
            <a:ext cx="8596668" cy="40771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85" y="3345628"/>
            <a:ext cx="3983915" cy="33456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034" y="2614108"/>
            <a:ext cx="3342715" cy="4077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37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946673"/>
            <a:ext cx="8596668" cy="247425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Администрация </a:t>
            </a:r>
            <a:r>
              <a:rPr lang="ru-RU" dirty="0" err="1" smtClean="0"/>
              <a:t>р.п</a:t>
            </a:r>
            <a:r>
              <a:rPr lang="ru-RU" dirty="0" smtClean="0"/>
              <a:t>. Кольцово проводит мероприятия, направленные на совершенствование своих педагогов и развития их профессиональных качеств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206240"/>
            <a:ext cx="8596668" cy="2237590"/>
          </a:xfrm>
        </p:spPr>
        <p:txBody>
          <a:bodyPr/>
          <a:lstStyle/>
          <a:p>
            <a:r>
              <a:rPr lang="ru-RU" dirty="0" smtClean="0"/>
              <a:t>В марте этого года прошел ежегодный муниципальный конкурс «Воспитатель года». Абсолютным победителем стала О.С. </a:t>
            </a:r>
            <a:r>
              <a:rPr lang="ru-RU" dirty="0" err="1" smtClean="0"/>
              <a:t>Чаликиди</a:t>
            </a:r>
            <a:r>
              <a:rPr lang="ru-RU" dirty="0" smtClean="0"/>
              <a:t>, учитель-логопед МБОУ «Детский сад «Левушка».</a:t>
            </a:r>
          </a:p>
          <a:p>
            <a:r>
              <a:rPr lang="ru-RU" dirty="0" smtClean="0"/>
              <a:t>Ольга Сергеевна показала групповое занятие - знакомство </a:t>
            </a:r>
            <a:r>
              <a:rPr lang="ru-RU" dirty="0"/>
              <a:t>с понятием «слово-действие», опираясь на жизненный опыт детей.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908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599"/>
            <a:ext cx="8596668" cy="572665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2"/>
                </a:solidFill>
              </a:rPr>
              <a:t>   В </a:t>
            </a:r>
            <a:r>
              <a:rPr lang="ru-RU" dirty="0">
                <a:solidFill>
                  <a:schemeClr val="accent2"/>
                </a:solidFill>
              </a:rPr>
              <a:t>этом году заседания ММО позволили педагогам систематизировать знания о понятии функциональная грамотность, </a:t>
            </a:r>
            <a:r>
              <a:rPr lang="ru-RU" dirty="0" smtClean="0">
                <a:solidFill>
                  <a:schemeClr val="accent2"/>
                </a:solidFill>
              </a:rPr>
              <a:t>познакомится </a:t>
            </a:r>
            <a:r>
              <a:rPr lang="ru-RU" dirty="0">
                <a:solidFill>
                  <a:schemeClr val="accent2"/>
                </a:solidFill>
              </a:rPr>
              <a:t>с некоторыми методами и приемами коррекционно-развивающей работы с детьми, имеющими нарушения </a:t>
            </a:r>
            <a:r>
              <a:rPr lang="ru-RU" dirty="0" smtClean="0">
                <a:solidFill>
                  <a:schemeClr val="accent2"/>
                </a:solidFill>
              </a:rPr>
              <a:t>в развитии.</a:t>
            </a:r>
            <a:r>
              <a:rPr lang="ru-RU" dirty="0">
                <a:solidFill>
                  <a:schemeClr val="accent2"/>
                </a:solidFill>
              </a:rPr>
              <a:t/>
            </a:r>
            <a:br>
              <a:rPr lang="ru-RU" dirty="0">
                <a:solidFill>
                  <a:schemeClr val="accent2"/>
                </a:solidFill>
              </a:rPr>
            </a:b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6465346"/>
            <a:ext cx="8596668" cy="215153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313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93289"/>
          </a:xfrm>
        </p:spPr>
        <p:txBody>
          <a:bodyPr/>
          <a:lstStyle/>
          <a:p>
            <a:r>
              <a:rPr lang="ru-RU" dirty="0" smtClean="0"/>
              <a:t>Трудности: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602889"/>
            <a:ext cx="8596668" cy="5045337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/>
              <a:t>1. Реализация </a:t>
            </a:r>
            <a:r>
              <a:rPr lang="ru-RU" sz="2400" dirty="0"/>
              <a:t>современных, в том числе интерактивных, форм и методов воспитательной работы для формирования функциональной грамотности обучающихся;</a:t>
            </a:r>
          </a:p>
          <a:p>
            <a:pPr lvl="0"/>
            <a:r>
              <a:rPr lang="ru-RU" sz="2400" dirty="0" smtClean="0"/>
              <a:t>2. Проектирование </a:t>
            </a:r>
            <a:r>
              <a:rPr lang="ru-RU" sz="2400" dirty="0"/>
              <a:t>мероприятий, направленных на развитие у обучающихся математической грамотности;</a:t>
            </a:r>
          </a:p>
          <a:p>
            <a:pPr lvl="0"/>
            <a:r>
              <a:rPr lang="ru-RU" sz="2400" dirty="0" smtClean="0"/>
              <a:t>3. Планирование </a:t>
            </a:r>
            <a:r>
              <a:rPr lang="ru-RU" sz="2400" dirty="0"/>
              <a:t>и проведение коррекционно-развивающих (</a:t>
            </a:r>
            <a:r>
              <a:rPr lang="ru-RU" sz="2400" dirty="0" err="1"/>
              <a:t>психокоррекционных</a:t>
            </a:r>
            <a:r>
              <a:rPr lang="ru-RU" sz="2400" dirty="0"/>
              <a:t>) занятий с учетом задач формирования функциональной грамотности;</a:t>
            </a:r>
          </a:p>
          <a:p>
            <a:r>
              <a:rPr lang="ru-RU" sz="2400" dirty="0" smtClean="0"/>
              <a:t>4. Не </a:t>
            </a:r>
            <a:r>
              <a:rPr lang="ru-RU" sz="2400" dirty="0"/>
              <a:t>достаточно информации как разработать алгоритм по освоению ФГ для детей с ОВЗ в особенности для детей с ЗПР и у детей с интеллектуальными нарушениями</a:t>
            </a:r>
          </a:p>
        </p:txBody>
      </p:sp>
    </p:spTree>
    <p:extLst>
      <p:ext uri="{BB962C8B-B14F-4D97-AF65-F5344CB8AC3E}">
        <p14:creationId xmlns:p14="http://schemas.microsoft.com/office/powerpoint/2010/main" val="756061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1981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Тема : Применение </a:t>
            </a:r>
            <a:r>
              <a:rPr lang="ru-RU" dirty="0" err="1" smtClean="0"/>
              <a:t>нестандарных</a:t>
            </a:r>
            <a:r>
              <a:rPr lang="ru-RU" dirty="0" smtClean="0"/>
              <a:t> педагогических технологий в коррекционно-развивающей деятельности с детьми с ОВЗ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979868"/>
            <a:ext cx="8596668" cy="306149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Цель: повышение эффективности коррекционно-развивающей деятельности при условии повышения компетентности педагога, путем практического применения нестандартных педагогических технологий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325604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6557_TF89119559.potx" id="{88A434A9-C6E8-46BD-9ED5-4A76A6318908}" vid="{8EFEB026-C681-4701-9D01-A71982296CC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AEF1282-A6E9-4912-8AB9-8ED69BF7097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3E04B51-1D33-4F14-BBD7-79D7D27E2E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24F515-356D-4532-BE08-F6D7771916F0}">
  <ds:schemaRefs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16c05727-aa75-4e4a-9b5f-8a80a1165891"/>
    <ds:schemaRef ds:uri="71af3243-3dd4-4a8d-8c0d-dd76da1f02a5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Оформление Аспект</Template>
  <TotalTime>0</TotalTime>
  <Words>619</Words>
  <Application>Microsoft Office PowerPoint</Application>
  <PresentationFormat>Широкоэкранный</PresentationFormat>
  <Paragraphs>46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Аспект</vt:lpstr>
      <vt:lpstr>Заседание 1  2022-2023 учебный год</vt:lpstr>
      <vt:lpstr>В 2021-2022 учебном году основная работа строилась по направлению  «Формирование и оценка функциональной грамотности обучающихся в коррекционной работе»</vt:lpstr>
      <vt:lpstr>     Исходя из этого, мы обозначили следующую проблему: как организовать деятельность учителя-логопеда и учителя-дефектолога, что бы в процессе коррекционной работы формировалась функциональная грамотность у ребенка</vt:lpstr>
      <vt:lpstr>В течение года состоялось 5 заседаний. </vt:lpstr>
      <vt:lpstr>       На заседании выступил Антон Вениаминович Тараканов, доцент кафедры специальной педагогики, инклюзивного образования и психологии ГАУ НИПКиПРО. Коллеги обсудили вопросы по формированию и развитию коммуникативной грамотности, как компонента функциональной грамотности на разных уровнях образования.</vt:lpstr>
      <vt:lpstr>Администрация р.п. Кольцово проводит мероприятия, направленные на совершенствование своих педагогов и развития их профессиональных качеств</vt:lpstr>
      <vt:lpstr>   В этом году заседания ММО позволили педагогам систематизировать знания о понятии функциональная грамотность, познакомится с некоторыми методами и приемами коррекционно-развивающей работы с детьми, имеющими нарушения в развитии. </vt:lpstr>
      <vt:lpstr>Трудности:</vt:lpstr>
      <vt:lpstr>Тема : Применение нестандарных педагогических технологий в коррекционно-развивающей деятельности с детьми с ОВЗ</vt:lpstr>
      <vt:lpstr>Задачи:</vt:lpstr>
      <vt:lpstr>Запланировано 5 заседаний:</vt:lpstr>
      <vt:lpstr>Заголовок Lorem Ipsum Dolor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2022-08-31T04:41:32Z</dcterms:created>
  <dcterms:modified xsi:type="dcterms:W3CDTF">2022-10-13T10:30:06Z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