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12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23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43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70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5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6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98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874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55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72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20C63-B6C8-4139-BA87-28CFB825C1DC}" type="datetimeFigureOut">
              <a:rPr lang="ru-RU" smtClean="0"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F9CF-EAFB-4D36-91C9-6134AE0A12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82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Семинар-практикум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3948" y="1197488"/>
            <a:ext cx="10925961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октября 2022 г. прошло методическое объединение инструкторов по физической культуре наукограда «Кольцово», оно прошло в форме семинара-практикума на базе УФОК, которое провёл тренер по лёгкой атлетике Шнайдер А.С.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семинаре-практикуме, инструкторы по физической культуре практически закрепили знания и умения о правильности выполнения испытаний Всероссийского физкультурно-спортивного комплекса «Готов к труду и обороне» ГТО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E:\мо уфок\IMG-20221020-WA0019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5" t="23557" r="16839"/>
          <a:stretch/>
        </p:blipFill>
        <p:spPr bwMode="auto">
          <a:xfrm>
            <a:off x="4459768" y="3842158"/>
            <a:ext cx="2696042" cy="214169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E:\мо уфок\IMG-20221020-WA0011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98" b="34130"/>
          <a:stretch/>
        </p:blipFill>
        <p:spPr bwMode="auto">
          <a:xfrm>
            <a:off x="694843" y="3842158"/>
            <a:ext cx="2906451" cy="191443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1" t="-122" r="41713" b="31376"/>
          <a:stretch/>
        </p:blipFill>
        <p:spPr>
          <a:xfrm>
            <a:off x="8050635" y="3422828"/>
            <a:ext cx="2544659" cy="22298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6375897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63</Words>
  <Application>Microsoft Office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Семинар-практикум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Елена Николаевна Федорова</cp:lastModifiedBy>
  <cp:revision>2</cp:revision>
  <dcterms:created xsi:type="dcterms:W3CDTF">2022-10-21T05:09:50Z</dcterms:created>
  <dcterms:modified xsi:type="dcterms:W3CDTF">2022-10-24T02:30:08Z</dcterms:modified>
</cp:coreProperties>
</file>